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IBM Plex Sans"/>
      <p:regular r:id="rId16"/>
      <p:bold r:id="rId17"/>
      <p:italic r:id="rId18"/>
      <p:boldItalic r:id="rId19"/>
    </p:embeddedFont>
    <p:embeddedFont>
      <p:font typeface="IBM Plex Sans Light"/>
      <p:regular r:id="rId20"/>
      <p:bold r:id="rId21"/>
      <p:italic r:id="rId22"/>
      <p:boldItalic r:id="rId23"/>
    </p:embeddedFont>
    <p:embeddedFont>
      <p:font typeface="IBM Plex Sans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Light-regular.fntdata"/><Relationship Id="rId22" Type="http://schemas.openxmlformats.org/officeDocument/2006/relationships/font" Target="fonts/IBMPlexSansLight-italic.fntdata"/><Relationship Id="rId21" Type="http://schemas.openxmlformats.org/officeDocument/2006/relationships/font" Target="fonts/IBMPlexSansLight-bold.fntdata"/><Relationship Id="rId24" Type="http://schemas.openxmlformats.org/officeDocument/2006/relationships/font" Target="fonts/IBMPlexSansMedium-regular.fntdata"/><Relationship Id="rId23" Type="http://schemas.openxmlformats.org/officeDocument/2006/relationships/font" Target="fonts/IBMPlexSans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Medium-italic.fntdata"/><Relationship Id="rId25" Type="http://schemas.openxmlformats.org/officeDocument/2006/relationships/font" Target="fonts/IBMPlexSansMedium-bold.fntdata"/><Relationship Id="rId27" Type="http://schemas.openxmlformats.org/officeDocument/2006/relationships/font" Target="fonts/IBMPlexSans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BMPlexSans-bold.fntdata"/><Relationship Id="rId16" Type="http://schemas.openxmlformats.org/officeDocument/2006/relationships/font" Target="fonts/IBMPlexSans-regular.fntdata"/><Relationship Id="rId19" Type="http://schemas.openxmlformats.org/officeDocument/2006/relationships/font" Target="fonts/IBMPlexSans-boldItalic.fntdata"/><Relationship Id="rId18" Type="http://schemas.openxmlformats.org/officeDocument/2006/relationships/font" Target="fonts/IBMPlex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e05276c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6e05276c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f25c839b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6f25c839b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6f25c839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6f25c839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6e05276c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6e05276c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6f938e82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6f938e8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6f938e828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6f938e828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e05276cac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6e05276cac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709b5e173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709b5e173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709b5e173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709b5e17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 rot="-5400000">
            <a:off x="5097975" y="1801250"/>
            <a:ext cx="8097300" cy="8097300"/>
          </a:xfrm>
          <a:prstGeom prst="arc">
            <a:avLst>
              <a:gd fmla="val 16801206" name="adj1"/>
              <a:gd fmla="val 1321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endParaRPr>
              <a:solidFill>
                <a:schemeClr val="accent6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7" name="Google Shape;57;p14"/>
          <p:cNvSpPr/>
          <p:nvPr/>
        </p:nvSpPr>
        <p:spPr>
          <a:xfrm rot="-5400000">
            <a:off x="6469500" y="3176690"/>
            <a:ext cx="5354400" cy="5354700"/>
          </a:xfrm>
          <a:prstGeom prst="arc">
            <a:avLst>
              <a:gd fmla="val 17122104" name="adj1"/>
              <a:gd fmla="val 64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endParaRPr>
              <a:solidFill>
                <a:schemeClr val="accent6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8" name="Google Shape;58;p14"/>
          <p:cNvSpPr/>
          <p:nvPr/>
        </p:nvSpPr>
        <p:spPr>
          <a:xfrm rot="-5400000">
            <a:off x="7851600" y="4554800"/>
            <a:ext cx="2590200" cy="2590500"/>
          </a:xfrm>
          <a:prstGeom prst="arc">
            <a:avLst>
              <a:gd fmla="val 18179106" name="adj1"/>
              <a:gd fmla="val 1321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>
            <a:off x="-3700" y="31784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4"/>
          <p:cNvCxnSpPr/>
          <p:nvPr/>
        </p:nvCxnSpPr>
        <p:spPr>
          <a:xfrm>
            <a:off x="-3700" y="45554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/>
          <p:nvPr/>
        </p:nvSpPr>
        <p:spPr>
          <a:xfrm>
            <a:off x="-704795" y="3178455"/>
            <a:ext cx="1377000" cy="1377000"/>
          </a:xfrm>
          <a:prstGeom prst="arc">
            <a:avLst>
              <a:gd fmla="val 16292481" name="adj1"/>
              <a:gd fmla="val 5314968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2" name="Google Shape;62;p14"/>
          <p:cNvSpPr/>
          <p:nvPr/>
        </p:nvSpPr>
        <p:spPr>
          <a:xfrm rot="10800000">
            <a:off x="8451707" y="1801501"/>
            <a:ext cx="1377000" cy="1377000"/>
          </a:xfrm>
          <a:prstGeom prst="arc">
            <a:avLst>
              <a:gd fmla="val 16200000" name="adj1"/>
              <a:gd fmla="val 5431293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3" name="Google Shape;63;p14"/>
          <p:cNvSpPr/>
          <p:nvPr/>
        </p:nvSpPr>
        <p:spPr>
          <a:xfrm rot="-5400000">
            <a:off x="5151857" y="4555451"/>
            <a:ext cx="1377000" cy="1377000"/>
          </a:xfrm>
          <a:prstGeom prst="arc">
            <a:avLst>
              <a:gd fmla="val 16691316" name="adj1"/>
              <a:gd fmla="val 4902631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436725" y="713744"/>
            <a:ext cx="4182300" cy="172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436725" y="4683700"/>
            <a:ext cx="4346700" cy="228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6" name="Google Shape;66;p14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>
            <p:ph idx="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36725" y="457200"/>
            <a:ext cx="76908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" name="Google Shape;71;p15"/>
          <p:cNvCxnSpPr/>
          <p:nvPr/>
        </p:nvCxnSpPr>
        <p:spPr>
          <a:xfrm>
            <a:off x="-9" y="1798332"/>
            <a:ext cx="9166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2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436725" y="2248775"/>
            <a:ext cx="1986900" cy="4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436725" y="457200"/>
            <a:ext cx="8230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2" type="subTitle"/>
          </p:nvPr>
        </p:nvSpPr>
        <p:spPr>
          <a:xfrm>
            <a:off x="3527938" y="2248775"/>
            <a:ext cx="1986900" cy="4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3" type="subTitle"/>
          </p:nvPr>
        </p:nvSpPr>
        <p:spPr>
          <a:xfrm>
            <a:off x="6461650" y="2248775"/>
            <a:ext cx="1986900" cy="4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6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5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6" type="body"/>
          </p:nvPr>
        </p:nvSpPr>
        <p:spPr>
          <a:xfrm>
            <a:off x="436725" y="3086800"/>
            <a:ext cx="1986900" cy="18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7" type="body"/>
          </p:nvPr>
        </p:nvSpPr>
        <p:spPr>
          <a:xfrm>
            <a:off x="3528025" y="3086800"/>
            <a:ext cx="1986900" cy="18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8" type="body"/>
          </p:nvPr>
        </p:nvSpPr>
        <p:spPr>
          <a:xfrm>
            <a:off x="6461575" y="3086800"/>
            <a:ext cx="1986900" cy="18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_1">
    <p:bg>
      <p:bgPr>
        <a:solidFill>
          <a:schemeClr val="dk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 flipH="1" rot="5400000">
            <a:off x="-2420625" y="3029200"/>
            <a:ext cx="7621800" cy="7621800"/>
          </a:xfrm>
          <a:prstGeom prst="arc">
            <a:avLst>
              <a:gd fmla="val 17782811" name="adj1"/>
              <a:gd fmla="val 1289626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436725" y="647525"/>
            <a:ext cx="27180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6444950" y="728275"/>
            <a:ext cx="22221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7"/>
          <p:cNvSpPr/>
          <p:nvPr/>
        </p:nvSpPr>
        <p:spPr>
          <a:xfrm flipH="1">
            <a:off x="53468" y="3098413"/>
            <a:ext cx="1296900" cy="1296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93" name="Google Shape;93;p17"/>
          <p:cNvCxnSpPr/>
          <p:nvPr/>
        </p:nvCxnSpPr>
        <p:spPr>
          <a:xfrm rot="10800000">
            <a:off x="1390200" y="4326200"/>
            <a:ext cx="7753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7"/>
          <p:cNvSpPr/>
          <p:nvPr/>
        </p:nvSpPr>
        <p:spPr>
          <a:xfrm flipH="1" rot="5400000">
            <a:off x="-1129814" y="4323837"/>
            <a:ext cx="5040000" cy="5040300"/>
          </a:xfrm>
          <a:prstGeom prst="arc">
            <a:avLst>
              <a:gd fmla="val 18735356" name="adj1"/>
              <a:gd fmla="val 2015187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" name="Google Shape;95;p17"/>
          <p:cNvSpPr/>
          <p:nvPr/>
        </p:nvSpPr>
        <p:spPr>
          <a:xfrm flipH="1" rot="5400000">
            <a:off x="3295500" y="4326000"/>
            <a:ext cx="1299900" cy="1299900"/>
          </a:xfrm>
          <a:prstGeom prst="arc">
            <a:avLst>
              <a:gd fmla="val 15272596" name="adj1"/>
              <a:gd fmla="val 631588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" name="Google Shape;97;p17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6444950" y="1235225"/>
            <a:ext cx="22221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6444950" y="1742175"/>
            <a:ext cx="22221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6444950" y="2249125"/>
            <a:ext cx="22221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7" type="subTitle"/>
          </p:nvPr>
        </p:nvSpPr>
        <p:spPr>
          <a:xfrm>
            <a:off x="6444950" y="2756075"/>
            <a:ext cx="22221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8" type="subTitle"/>
          </p:nvPr>
        </p:nvSpPr>
        <p:spPr>
          <a:xfrm>
            <a:off x="6444950" y="3263025"/>
            <a:ext cx="22221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9" type="subTitle"/>
          </p:nvPr>
        </p:nvSpPr>
        <p:spPr>
          <a:xfrm>
            <a:off x="6080700" y="728275"/>
            <a:ext cx="3066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3" type="subTitle"/>
          </p:nvPr>
        </p:nvSpPr>
        <p:spPr>
          <a:xfrm>
            <a:off x="6080700" y="1235225"/>
            <a:ext cx="3066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4" type="subTitle"/>
          </p:nvPr>
        </p:nvSpPr>
        <p:spPr>
          <a:xfrm>
            <a:off x="6080700" y="1742175"/>
            <a:ext cx="3066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5" type="subTitle"/>
          </p:nvPr>
        </p:nvSpPr>
        <p:spPr>
          <a:xfrm>
            <a:off x="6080700" y="2249125"/>
            <a:ext cx="3066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6" type="subTitle"/>
          </p:nvPr>
        </p:nvSpPr>
        <p:spPr>
          <a:xfrm>
            <a:off x="6080700" y="2756075"/>
            <a:ext cx="3066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7" type="subTitle"/>
          </p:nvPr>
        </p:nvSpPr>
        <p:spPr>
          <a:xfrm>
            <a:off x="6080700" y="3263025"/>
            <a:ext cx="306600" cy="2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4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flipH="1" rot="-5400205">
            <a:off x="3801104" y="-3647425"/>
            <a:ext cx="5040000" cy="5040600"/>
          </a:xfrm>
          <a:prstGeom prst="arc">
            <a:avLst>
              <a:gd fmla="val 17789929" name="adj1"/>
              <a:gd fmla="val 3811513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-9" y="1392875"/>
            <a:ext cx="9166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8"/>
          <p:cNvSpPr/>
          <p:nvPr>
            <p:ph idx="2" type="pic"/>
          </p:nvPr>
        </p:nvSpPr>
        <p:spPr>
          <a:xfrm>
            <a:off x="440400" y="1725300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436725" y="457200"/>
            <a:ext cx="408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436800" y="3585959"/>
            <a:ext cx="1258200" cy="10341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436725" y="3133425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4" type="subTitle"/>
          </p:nvPr>
        </p:nvSpPr>
        <p:spPr>
          <a:xfrm>
            <a:off x="436725" y="3325506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5" type="body"/>
          </p:nvPr>
        </p:nvSpPr>
        <p:spPr>
          <a:xfrm>
            <a:off x="1832019" y="3585959"/>
            <a:ext cx="1258200" cy="10341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6" type="subTitle"/>
          </p:nvPr>
        </p:nvSpPr>
        <p:spPr>
          <a:xfrm>
            <a:off x="1831944" y="3133425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7" type="subTitle"/>
          </p:nvPr>
        </p:nvSpPr>
        <p:spPr>
          <a:xfrm>
            <a:off x="1831944" y="3325506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8" type="body"/>
          </p:nvPr>
        </p:nvSpPr>
        <p:spPr>
          <a:xfrm>
            <a:off x="3227244" y="3585959"/>
            <a:ext cx="1258200" cy="10341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9" type="subTitle"/>
          </p:nvPr>
        </p:nvSpPr>
        <p:spPr>
          <a:xfrm>
            <a:off x="3227169" y="3133425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13" type="subTitle"/>
          </p:nvPr>
        </p:nvSpPr>
        <p:spPr>
          <a:xfrm>
            <a:off x="3227169" y="3325506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14" type="body"/>
          </p:nvPr>
        </p:nvSpPr>
        <p:spPr>
          <a:xfrm>
            <a:off x="4609566" y="3585959"/>
            <a:ext cx="1258200" cy="10341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5" type="subTitle"/>
          </p:nvPr>
        </p:nvSpPr>
        <p:spPr>
          <a:xfrm>
            <a:off x="4609491" y="3133425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6" type="subTitle"/>
          </p:nvPr>
        </p:nvSpPr>
        <p:spPr>
          <a:xfrm>
            <a:off x="4609491" y="3325506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7" type="body"/>
          </p:nvPr>
        </p:nvSpPr>
        <p:spPr>
          <a:xfrm>
            <a:off x="6011734" y="3585959"/>
            <a:ext cx="1258200" cy="10341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18" type="subTitle"/>
          </p:nvPr>
        </p:nvSpPr>
        <p:spPr>
          <a:xfrm>
            <a:off x="6011659" y="3133425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19" type="subTitle"/>
          </p:nvPr>
        </p:nvSpPr>
        <p:spPr>
          <a:xfrm>
            <a:off x="6011659" y="3325506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20" type="body"/>
          </p:nvPr>
        </p:nvSpPr>
        <p:spPr>
          <a:xfrm>
            <a:off x="7413884" y="3585959"/>
            <a:ext cx="1258200" cy="10341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21" type="subTitle"/>
          </p:nvPr>
        </p:nvSpPr>
        <p:spPr>
          <a:xfrm>
            <a:off x="7413809" y="3133425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22" type="subTitle"/>
          </p:nvPr>
        </p:nvSpPr>
        <p:spPr>
          <a:xfrm>
            <a:off x="7413809" y="3325506"/>
            <a:ext cx="12582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23" type="pic"/>
          </p:nvPr>
        </p:nvSpPr>
        <p:spPr>
          <a:xfrm>
            <a:off x="1832563" y="1725300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35" name="Google Shape;135;p18"/>
          <p:cNvSpPr/>
          <p:nvPr>
            <p:ph idx="24" type="pic"/>
          </p:nvPr>
        </p:nvSpPr>
        <p:spPr>
          <a:xfrm>
            <a:off x="3225625" y="1725300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36" name="Google Shape;136;p18"/>
          <p:cNvSpPr/>
          <p:nvPr>
            <p:ph idx="25" type="pic"/>
          </p:nvPr>
        </p:nvSpPr>
        <p:spPr>
          <a:xfrm>
            <a:off x="4619163" y="1725300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37" name="Google Shape;137;p18"/>
          <p:cNvSpPr/>
          <p:nvPr>
            <p:ph idx="26" type="pic"/>
          </p:nvPr>
        </p:nvSpPr>
        <p:spPr>
          <a:xfrm>
            <a:off x="6012925" y="1725300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38" name="Google Shape;138;p18"/>
          <p:cNvSpPr/>
          <p:nvPr>
            <p:ph idx="27" type="pic"/>
          </p:nvPr>
        </p:nvSpPr>
        <p:spPr>
          <a:xfrm>
            <a:off x="7406675" y="1725300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39" name="Google Shape;139;p18"/>
          <p:cNvSpPr/>
          <p:nvPr/>
        </p:nvSpPr>
        <p:spPr>
          <a:xfrm>
            <a:off x="5592475" y="-26"/>
            <a:ext cx="1392900" cy="1392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>
            <p:ph idx="28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29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1">
  <p:cSld name="CUSTOM_5"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9"/>
          <p:cNvGrpSpPr/>
          <p:nvPr/>
        </p:nvGrpSpPr>
        <p:grpSpPr>
          <a:xfrm>
            <a:off x="-3059650" y="1891300"/>
            <a:ext cx="7160400" cy="7160400"/>
            <a:chOff x="-3059650" y="1891300"/>
            <a:chExt cx="7160400" cy="7160400"/>
          </a:xfrm>
        </p:grpSpPr>
        <p:sp>
          <p:nvSpPr>
            <p:cNvPr id="146" name="Google Shape;146;p19"/>
            <p:cNvSpPr/>
            <p:nvPr/>
          </p:nvSpPr>
          <p:spPr>
            <a:xfrm flipH="1" rot="5400000">
              <a:off x="-3059650" y="1891300"/>
              <a:ext cx="7160400" cy="7160400"/>
            </a:xfrm>
            <a:prstGeom prst="arc">
              <a:avLst>
                <a:gd fmla="val 16510262" name="adj1"/>
                <a:gd fmla="val 503275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 flipH="1" rot="5400000">
              <a:off x="-1851199" y="3109695"/>
              <a:ext cx="4734900" cy="4735200"/>
            </a:xfrm>
            <a:prstGeom prst="arc">
              <a:avLst>
                <a:gd fmla="val 16677462" name="adj1"/>
                <a:gd fmla="val 642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 flipH="1" rot="5400000">
              <a:off x="-624715" y="4328872"/>
              <a:ext cx="2290500" cy="2290800"/>
            </a:xfrm>
            <a:prstGeom prst="arc">
              <a:avLst>
                <a:gd fmla="val 17201286" name="adj1"/>
                <a:gd fmla="val 13212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558070" y="1956378"/>
              <a:ext cx="1218600" cy="1218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50" name="Google Shape;150;p19"/>
            <p:cNvCxnSpPr/>
            <p:nvPr/>
          </p:nvCxnSpPr>
          <p:spPr>
            <a:xfrm>
              <a:off x="0" y="3109875"/>
              <a:ext cx="520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9"/>
            <p:cNvCxnSpPr/>
            <p:nvPr/>
          </p:nvCxnSpPr>
          <p:spPr>
            <a:xfrm>
              <a:off x="0" y="4328375"/>
              <a:ext cx="520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" name="Google Shape;152;p19"/>
            <p:cNvSpPr/>
            <p:nvPr/>
          </p:nvSpPr>
          <p:spPr>
            <a:xfrm>
              <a:off x="2686054" y="3808633"/>
              <a:ext cx="1218300" cy="1218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53" name="Google Shape;153;p19"/>
          <p:cNvSpPr txBox="1"/>
          <p:nvPr>
            <p:ph type="title"/>
          </p:nvPr>
        </p:nvSpPr>
        <p:spPr>
          <a:xfrm>
            <a:off x="436725" y="647525"/>
            <a:ext cx="3251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19"/>
          <p:cNvSpPr/>
          <p:nvPr>
            <p:ph idx="2" type="pic"/>
          </p:nvPr>
        </p:nvSpPr>
        <p:spPr>
          <a:xfrm>
            <a:off x="4513350" y="1077191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4509675" y="2485321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3" type="subTitle"/>
          </p:nvPr>
        </p:nvSpPr>
        <p:spPr>
          <a:xfrm>
            <a:off x="4509675" y="2600937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19"/>
          <p:cNvSpPr/>
          <p:nvPr>
            <p:ph idx="4" type="pic"/>
          </p:nvPr>
        </p:nvSpPr>
        <p:spPr>
          <a:xfrm>
            <a:off x="5966983" y="1077191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58" name="Google Shape;158;p19"/>
          <p:cNvSpPr txBox="1"/>
          <p:nvPr>
            <p:ph idx="5" type="subTitle"/>
          </p:nvPr>
        </p:nvSpPr>
        <p:spPr>
          <a:xfrm>
            <a:off x="5963308" y="2485321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6" type="subTitle"/>
          </p:nvPr>
        </p:nvSpPr>
        <p:spPr>
          <a:xfrm>
            <a:off x="5963308" y="2600937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19"/>
          <p:cNvSpPr/>
          <p:nvPr>
            <p:ph idx="7" type="pic"/>
          </p:nvPr>
        </p:nvSpPr>
        <p:spPr>
          <a:xfrm>
            <a:off x="7397695" y="1077191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1" name="Google Shape;161;p19"/>
          <p:cNvSpPr txBox="1"/>
          <p:nvPr>
            <p:ph idx="8" type="subTitle"/>
          </p:nvPr>
        </p:nvSpPr>
        <p:spPr>
          <a:xfrm>
            <a:off x="7394020" y="2485321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9" type="subTitle"/>
          </p:nvPr>
        </p:nvSpPr>
        <p:spPr>
          <a:xfrm>
            <a:off x="7394020" y="2600937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9"/>
          <p:cNvSpPr/>
          <p:nvPr>
            <p:ph idx="13" type="pic"/>
          </p:nvPr>
        </p:nvSpPr>
        <p:spPr>
          <a:xfrm>
            <a:off x="4513350" y="3224051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4" name="Google Shape;164;p19"/>
          <p:cNvSpPr txBox="1"/>
          <p:nvPr>
            <p:ph idx="14" type="subTitle"/>
          </p:nvPr>
        </p:nvSpPr>
        <p:spPr>
          <a:xfrm>
            <a:off x="4509675" y="4632181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15" type="subTitle"/>
          </p:nvPr>
        </p:nvSpPr>
        <p:spPr>
          <a:xfrm>
            <a:off x="4509675" y="4747797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9"/>
          <p:cNvSpPr/>
          <p:nvPr>
            <p:ph idx="16" type="pic"/>
          </p:nvPr>
        </p:nvSpPr>
        <p:spPr>
          <a:xfrm>
            <a:off x="5966983" y="3224051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7" name="Google Shape;167;p19"/>
          <p:cNvSpPr txBox="1"/>
          <p:nvPr>
            <p:ph idx="17" type="subTitle"/>
          </p:nvPr>
        </p:nvSpPr>
        <p:spPr>
          <a:xfrm>
            <a:off x="5963308" y="4632181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18" type="subTitle"/>
          </p:nvPr>
        </p:nvSpPr>
        <p:spPr>
          <a:xfrm>
            <a:off x="5963308" y="4747797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19"/>
          <p:cNvSpPr/>
          <p:nvPr>
            <p:ph idx="19" type="pic"/>
          </p:nvPr>
        </p:nvSpPr>
        <p:spPr>
          <a:xfrm>
            <a:off x="7397695" y="3224051"/>
            <a:ext cx="1269600" cy="1269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70" name="Google Shape;170;p19"/>
          <p:cNvSpPr txBox="1"/>
          <p:nvPr>
            <p:ph idx="20" type="subTitle"/>
          </p:nvPr>
        </p:nvSpPr>
        <p:spPr>
          <a:xfrm>
            <a:off x="7394020" y="4632181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21" type="subTitle"/>
          </p:nvPr>
        </p:nvSpPr>
        <p:spPr>
          <a:xfrm>
            <a:off x="7394020" y="4747797"/>
            <a:ext cx="1258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2" name="Google Shape;172;p19"/>
          <p:cNvCxnSpPr/>
          <p:nvPr/>
        </p:nvCxnSpPr>
        <p:spPr>
          <a:xfrm>
            <a:off x="4100759" y="-7950"/>
            <a:ext cx="0" cy="5159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19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19"/>
          <p:cNvSpPr txBox="1"/>
          <p:nvPr>
            <p:ph idx="2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19"/>
          <p:cNvSpPr txBox="1"/>
          <p:nvPr>
            <p:ph idx="23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CUSTOM_3">
    <p:bg>
      <p:bgPr>
        <a:solidFill>
          <a:schemeClr val="l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0"/>
          <p:cNvGrpSpPr/>
          <p:nvPr/>
        </p:nvGrpSpPr>
        <p:grpSpPr>
          <a:xfrm>
            <a:off x="1108912" y="-888525"/>
            <a:ext cx="6928500" cy="6928500"/>
            <a:chOff x="1108912" y="-888525"/>
            <a:chExt cx="6928500" cy="6928500"/>
          </a:xfrm>
        </p:grpSpPr>
        <p:sp>
          <p:nvSpPr>
            <p:cNvPr id="179" name="Google Shape;179;p20"/>
            <p:cNvSpPr/>
            <p:nvPr/>
          </p:nvSpPr>
          <p:spPr>
            <a:xfrm flipH="1" rot="5400000">
              <a:off x="1108912" y="-888525"/>
              <a:ext cx="6928500" cy="6928500"/>
            </a:xfrm>
            <a:prstGeom prst="arc">
              <a:avLst>
                <a:gd fmla="val 13322266" name="adj1"/>
                <a:gd fmla="val 19087432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0" name="Google Shape;180;p20"/>
            <p:cNvSpPr/>
            <p:nvPr/>
          </p:nvSpPr>
          <p:spPr>
            <a:xfrm rot="-5400000">
              <a:off x="1108912" y="-888525"/>
              <a:ext cx="6928500" cy="6928500"/>
            </a:xfrm>
            <a:prstGeom prst="arc">
              <a:avLst>
                <a:gd fmla="val 13322266" name="adj1"/>
                <a:gd fmla="val 19087432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 rot="-5400000">
              <a:off x="1702778" y="-307275"/>
              <a:ext cx="5766000" cy="5766000"/>
            </a:xfrm>
            <a:prstGeom prst="arc">
              <a:avLst>
                <a:gd fmla="val 12406996" name="adj1"/>
                <a:gd fmla="val 20017194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flipH="1" rot="5400000">
              <a:off x="1690162" y="-307275"/>
              <a:ext cx="5766000" cy="5766000"/>
            </a:xfrm>
            <a:prstGeom prst="arc">
              <a:avLst>
                <a:gd fmla="val 12413905" name="adj1"/>
                <a:gd fmla="val 20023999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1111750" y="2278050"/>
              <a:ext cx="587400" cy="5874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2535025" y="384000"/>
              <a:ext cx="587400" cy="5874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142273" y="4078071"/>
              <a:ext cx="587400" cy="5874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7262625" y="1194175"/>
              <a:ext cx="587400" cy="5874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87" name="Google Shape;187;p20"/>
          <p:cNvSpPr/>
          <p:nvPr/>
        </p:nvSpPr>
        <p:spPr>
          <a:xfrm>
            <a:off x="2296450" y="286150"/>
            <a:ext cx="4571100" cy="4571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3212350" y="1345755"/>
            <a:ext cx="2719200" cy="2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type="title"/>
          </p:nvPr>
        </p:nvSpPr>
        <p:spPr>
          <a:xfrm>
            <a:off x="2659075" y="1755300"/>
            <a:ext cx="3849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" name="Google Shape;191;p20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0"/>
          <p:cNvSpPr txBox="1"/>
          <p:nvPr>
            <p:ph idx="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3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CUSTOM_6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436725" y="4094025"/>
            <a:ext cx="6272100" cy="58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96" name="Google Shape;196;p21"/>
          <p:cNvGrpSpPr/>
          <p:nvPr/>
        </p:nvGrpSpPr>
        <p:grpSpPr>
          <a:xfrm>
            <a:off x="-2117000" y="-4069732"/>
            <a:ext cx="11860804" cy="6909318"/>
            <a:chOff x="-2117000" y="-4069732"/>
            <a:chExt cx="11860804" cy="6909318"/>
          </a:xfrm>
        </p:grpSpPr>
        <p:sp>
          <p:nvSpPr>
            <p:cNvPr id="197" name="Google Shape;197;p21"/>
            <p:cNvSpPr/>
            <p:nvPr/>
          </p:nvSpPr>
          <p:spPr>
            <a:xfrm rot="5400000">
              <a:off x="-2117000" y="-4069732"/>
              <a:ext cx="6909300" cy="6909300"/>
            </a:xfrm>
            <a:prstGeom prst="arc">
              <a:avLst>
                <a:gd fmla="val 16801206" name="adj1"/>
                <a:gd fmla="val 1381974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 rot="5400000">
              <a:off x="-947044" y="-2903156"/>
              <a:ext cx="4569000" cy="4569300"/>
            </a:xfrm>
            <a:prstGeom prst="arc">
              <a:avLst>
                <a:gd fmla="val 17122104" name="adj1"/>
                <a:gd fmla="val 2180126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99" name="Google Shape;199;p21"/>
            <p:cNvCxnSpPr/>
            <p:nvPr/>
          </p:nvCxnSpPr>
          <p:spPr>
            <a:xfrm rot="10800000">
              <a:off x="1342860" y="1664508"/>
              <a:ext cx="7802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21"/>
            <p:cNvCxnSpPr/>
            <p:nvPr/>
          </p:nvCxnSpPr>
          <p:spPr>
            <a:xfrm rot="10800000">
              <a:off x="-3240" y="489535"/>
              <a:ext cx="9148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" name="Google Shape;201;p21"/>
            <p:cNvSpPr/>
            <p:nvPr/>
          </p:nvSpPr>
          <p:spPr>
            <a:xfrm rot="10800000">
              <a:off x="8568704" y="489425"/>
              <a:ext cx="1175100" cy="1175100"/>
            </a:xfrm>
            <a:prstGeom prst="arc">
              <a:avLst>
                <a:gd fmla="val 16292481" name="adj1"/>
                <a:gd fmla="val 5314968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755567" y="1664486"/>
              <a:ext cx="1175100" cy="1175100"/>
            </a:xfrm>
            <a:prstGeom prst="arc">
              <a:avLst>
                <a:gd fmla="val 16200000" name="adj1"/>
                <a:gd fmla="val 15996049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 rot="5400000">
              <a:off x="3571223" y="-685459"/>
              <a:ext cx="1175100" cy="1175100"/>
            </a:xfrm>
            <a:prstGeom prst="arc">
              <a:avLst>
                <a:gd fmla="val 16691316" name="adj1"/>
                <a:gd fmla="val 4902631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">
  <p:cSld name="CUSTOM_8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idx="1" type="subTitle"/>
          </p:nvPr>
        </p:nvSpPr>
        <p:spPr>
          <a:xfrm>
            <a:off x="5066225" y="814799"/>
            <a:ext cx="2719200" cy="2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5066600" y="1213483"/>
            <a:ext cx="3552300" cy="19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idx="2" type="subTitle"/>
          </p:nvPr>
        </p:nvSpPr>
        <p:spPr>
          <a:xfrm>
            <a:off x="5066225" y="4125124"/>
            <a:ext cx="2719200" cy="2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2423700" y="1344300"/>
            <a:ext cx="1619100" cy="75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idx="4" type="subTitle"/>
          </p:nvPr>
        </p:nvSpPr>
        <p:spPr>
          <a:xfrm>
            <a:off x="2423700" y="3090650"/>
            <a:ext cx="1619100" cy="75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436725" y="1344300"/>
            <a:ext cx="1619100" cy="75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2"/>
          <p:cNvSpPr txBox="1"/>
          <p:nvPr>
            <p:ph idx="6" type="subTitle"/>
          </p:nvPr>
        </p:nvSpPr>
        <p:spPr>
          <a:xfrm>
            <a:off x="436725" y="3090650"/>
            <a:ext cx="1619100" cy="75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22"/>
          <p:cNvSpPr txBox="1"/>
          <p:nvPr>
            <p:ph idx="7" type="subTitle"/>
          </p:nvPr>
        </p:nvSpPr>
        <p:spPr>
          <a:xfrm>
            <a:off x="2423700" y="794135"/>
            <a:ext cx="1619100" cy="32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8" type="subTitle"/>
          </p:nvPr>
        </p:nvSpPr>
        <p:spPr>
          <a:xfrm>
            <a:off x="436725" y="794135"/>
            <a:ext cx="1619100" cy="32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idx="9" type="subTitle"/>
          </p:nvPr>
        </p:nvSpPr>
        <p:spPr>
          <a:xfrm>
            <a:off x="2423700" y="4256460"/>
            <a:ext cx="1619100" cy="32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9" name="Google Shape;219;p22"/>
          <p:cNvSpPr txBox="1"/>
          <p:nvPr>
            <p:ph idx="13" type="subTitle"/>
          </p:nvPr>
        </p:nvSpPr>
        <p:spPr>
          <a:xfrm>
            <a:off x="436725" y="4256460"/>
            <a:ext cx="1619100" cy="32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 Medium"/>
              <a:buNone/>
              <a:defRPr sz="1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20" name="Google Shape;220;p22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" name="Google Shape;221;p22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2"/>
          <p:cNvSpPr txBox="1"/>
          <p:nvPr>
            <p:ph idx="14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2"/>
          <p:cNvSpPr txBox="1"/>
          <p:nvPr>
            <p:ph idx="15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1">
  <p:cSld name="CUSTOM_8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idx="1" type="subTitle"/>
          </p:nvPr>
        </p:nvSpPr>
        <p:spPr>
          <a:xfrm>
            <a:off x="6446974" y="814800"/>
            <a:ext cx="2232000" cy="2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type="title"/>
          </p:nvPr>
        </p:nvSpPr>
        <p:spPr>
          <a:xfrm>
            <a:off x="6447214" y="1213484"/>
            <a:ext cx="2232000" cy="19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2" type="subTitle"/>
          </p:nvPr>
        </p:nvSpPr>
        <p:spPr>
          <a:xfrm>
            <a:off x="6446978" y="4125125"/>
            <a:ext cx="1708500" cy="2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3" type="subTitle"/>
          </p:nvPr>
        </p:nvSpPr>
        <p:spPr>
          <a:xfrm>
            <a:off x="436725" y="814800"/>
            <a:ext cx="41823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4" type="title"/>
          </p:nvPr>
        </p:nvSpPr>
        <p:spPr>
          <a:xfrm>
            <a:off x="436725" y="1231825"/>
            <a:ext cx="41823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" name="Google Shape;231;p23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3"/>
          <p:cNvSpPr txBox="1"/>
          <p:nvPr>
            <p:ph idx="5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23"/>
          <p:cNvSpPr txBox="1"/>
          <p:nvPr>
            <p:ph idx="6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2">
  <p:cSld name="CUSTOM_8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idx="1" type="subTitle"/>
          </p:nvPr>
        </p:nvSpPr>
        <p:spPr>
          <a:xfrm>
            <a:off x="436600" y="3909000"/>
            <a:ext cx="1708500" cy="7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24"/>
          <p:cNvSpPr txBox="1"/>
          <p:nvPr>
            <p:ph idx="2" type="subTitle"/>
          </p:nvPr>
        </p:nvSpPr>
        <p:spPr>
          <a:xfrm>
            <a:off x="3027400" y="3909000"/>
            <a:ext cx="1708500" cy="7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 flipH="1">
            <a:off x="5903161" y="2597462"/>
            <a:ext cx="6916230" cy="6916230"/>
            <a:chOff x="-3059650" y="1891300"/>
            <a:chExt cx="7160400" cy="7160400"/>
          </a:xfrm>
        </p:grpSpPr>
        <p:sp>
          <p:nvSpPr>
            <p:cNvPr id="238" name="Google Shape;238;p24"/>
            <p:cNvSpPr/>
            <p:nvPr/>
          </p:nvSpPr>
          <p:spPr>
            <a:xfrm flipH="1" rot="5400000">
              <a:off x="-3059650" y="1891300"/>
              <a:ext cx="7160400" cy="7160400"/>
            </a:xfrm>
            <a:prstGeom prst="arc">
              <a:avLst>
                <a:gd fmla="val 17100715" name="adj1"/>
                <a:gd fmla="val 21393444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flipH="1" rot="5400000">
              <a:off x="-1851199" y="3109695"/>
              <a:ext cx="4734900" cy="4735200"/>
            </a:xfrm>
            <a:prstGeom prst="arc">
              <a:avLst>
                <a:gd fmla="val 17607113" name="adj1"/>
                <a:gd fmla="val 21289676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1239430" y="2205756"/>
              <a:ext cx="1218600" cy="1218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41" name="Google Shape;241;p24"/>
          <p:cNvSpPr txBox="1"/>
          <p:nvPr>
            <p:ph idx="3" type="subTitle"/>
          </p:nvPr>
        </p:nvSpPr>
        <p:spPr>
          <a:xfrm>
            <a:off x="6446978" y="814800"/>
            <a:ext cx="1708500" cy="2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24"/>
          <p:cNvSpPr txBox="1"/>
          <p:nvPr>
            <p:ph type="title"/>
          </p:nvPr>
        </p:nvSpPr>
        <p:spPr>
          <a:xfrm>
            <a:off x="6447225" y="1213482"/>
            <a:ext cx="22320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43" name="Google Shape;243;p24"/>
          <p:cNvCxnSpPr/>
          <p:nvPr/>
        </p:nvCxnSpPr>
        <p:spPr>
          <a:xfrm>
            <a:off x="5985025" y="-13225"/>
            <a:ext cx="0" cy="5159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4"/>
          <p:cNvSpPr txBox="1"/>
          <p:nvPr>
            <p:ph idx="4" type="subTitle"/>
          </p:nvPr>
        </p:nvSpPr>
        <p:spPr>
          <a:xfrm>
            <a:off x="436725" y="814800"/>
            <a:ext cx="41823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5" type="title"/>
          </p:nvPr>
        </p:nvSpPr>
        <p:spPr>
          <a:xfrm>
            <a:off x="436725" y="1231825"/>
            <a:ext cx="41823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4"/>
          <p:cNvSpPr txBox="1"/>
          <p:nvPr>
            <p:ph idx="6" type="subTitle"/>
          </p:nvPr>
        </p:nvSpPr>
        <p:spPr>
          <a:xfrm>
            <a:off x="436725" y="1961991"/>
            <a:ext cx="4182300" cy="10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7" type="subTitle"/>
          </p:nvPr>
        </p:nvSpPr>
        <p:spPr>
          <a:xfrm>
            <a:off x="436725" y="3205792"/>
            <a:ext cx="41823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8" type="subTitle"/>
          </p:nvPr>
        </p:nvSpPr>
        <p:spPr>
          <a:xfrm>
            <a:off x="436725" y="3686700"/>
            <a:ext cx="17085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49" name="Google Shape;249;p24"/>
          <p:cNvSpPr txBox="1"/>
          <p:nvPr>
            <p:ph idx="9" type="subTitle"/>
          </p:nvPr>
        </p:nvSpPr>
        <p:spPr>
          <a:xfrm>
            <a:off x="3027525" y="3686700"/>
            <a:ext cx="17085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50" name="Google Shape;250;p24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" name="Google Shape;251;p24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4"/>
          <p:cNvSpPr txBox="1"/>
          <p:nvPr>
            <p:ph idx="13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24"/>
          <p:cNvSpPr txBox="1"/>
          <p:nvPr>
            <p:ph idx="14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3">
  <p:cSld name="CUSTOM_8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>
            <p:ph idx="1" type="subTitle"/>
          </p:nvPr>
        </p:nvSpPr>
        <p:spPr>
          <a:xfrm>
            <a:off x="6446974" y="814800"/>
            <a:ext cx="2220000" cy="2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5"/>
          <p:cNvSpPr txBox="1"/>
          <p:nvPr>
            <p:ph idx="2" type="subTitle"/>
          </p:nvPr>
        </p:nvSpPr>
        <p:spPr>
          <a:xfrm>
            <a:off x="436725" y="814800"/>
            <a:ext cx="41823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436725" y="1231825"/>
            <a:ext cx="41823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3" type="subTitle"/>
          </p:nvPr>
        </p:nvSpPr>
        <p:spPr>
          <a:xfrm>
            <a:off x="436725" y="1961998"/>
            <a:ext cx="4182300" cy="8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9" name="Google Shape;259;p25"/>
          <p:cNvSpPr txBox="1"/>
          <p:nvPr>
            <p:ph idx="4" type="subTitle"/>
          </p:nvPr>
        </p:nvSpPr>
        <p:spPr>
          <a:xfrm>
            <a:off x="436725" y="3219125"/>
            <a:ext cx="21864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60" name="Google Shape;260;p25"/>
          <p:cNvSpPr txBox="1"/>
          <p:nvPr>
            <p:ph idx="5" type="subTitle"/>
          </p:nvPr>
        </p:nvSpPr>
        <p:spPr>
          <a:xfrm>
            <a:off x="436725" y="3706675"/>
            <a:ext cx="2186400" cy="10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1" name="Google Shape;261;p25"/>
          <p:cNvSpPr txBox="1"/>
          <p:nvPr>
            <p:ph idx="6" type="subTitle"/>
          </p:nvPr>
        </p:nvSpPr>
        <p:spPr>
          <a:xfrm>
            <a:off x="3472800" y="3219125"/>
            <a:ext cx="21864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Medium"/>
              <a:buNone/>
              <a:defRPr sz="1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62" name="Google Shape;262;p25"/>
          <p:cNvSpPr txBox="1"/>
          <p:nvPr>
            <p:ph idx="7" type="subTitle"/>
          </p:nvPr>
        </p:nvSpPr>
        <p:spPr>
          <a:xfrm>
            <a:off x="3472800" y="3706675"/>
            <a:ext cx="2186400" cy="10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25"/>
          <p:cNvSpPr txBox="1"/>
          <p:nvPr>
            <p:ph idx="8" type="subTitle"/>
          </p:nvPr>
        </p:nvSpPr>
        <p:spPr>
          <a:xfrm>
            <a:off x="6702724" y="1605750"/>
            <a:ext cx="17085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 Medium"/>
              <a:buNone/>
              <a:defRPr sz="1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64" name="Google Shape;264;p25"/>
          <p:cNvSpPr txBox="1"/>
          <p:nvPr>
            <p:ph idx="9" type="subTitle"/>
          </p:nvPr>
        </p:nvSpPr>
        <p:spPr>
          <a:xfrm>
            <a:off x="6702724" y="1751007"/>
            <a:ext cx="1708500" cy="8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IBM Plex Sans"/>
              <a:buNone/>
              <a:defRPr sz="6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25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" name="Google Shape;266;p25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25"/>
          <p:cNvSpPr txBox="1"/>
          <p:nvPr>
            <p:ph idx="13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25"/>
          <p:cNvSpPr txBox="1"/>
          <p:nvPr>
            <p:ph idx="14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">
    <p:bg>
      <p:bgPr>
        <a:solidFill>
          <a:schemeClr val="dk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/>
          <p:nvPr/>
        </p:nvSpPr>
        <p:spPr>
          <a:xfrm>
            <a:off x="6411926" y="2539080"/>
            <a:ext cx="495900" cy="4956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en" sz="160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60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436801" y="2539080"/>
            <a:ext cx="495900" cy="4956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en" sz="160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60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3487789" y="2539080"/>
            <a:ext cx="495900" cy="4956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en" sz="160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60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26"/>
          <p:cNvSpPr txBox="1"/>
          <p:nvPr>
            <p:ph idx="1" type="subTitle"/>
          </p:nvPr>
        </p:nvSpPr>
        <p:spPr>
          <a:xfrm>
            <a:off x="436725" y="3189775"/>
            <a:ext cx="23667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26"/>
          <p:cNvSpPr txBox="1"/>
          <p:nvPr>
            <p:ph idx="2" type="subTitle"/>
          </p:nvPr>
        </p:nvSpPr>
        <p:spPr>
          <a:xfrm>
            <a:off x="3490450" y="3189775"/>
            <a:ext cx="23667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26"/>
          <p:cNvSpPr txBox="1"/>
          <p:nvPr>
            <p:ph idx="3" type="subTitle"/>
          </p:nvPr>
        </p:nvSpPr>
        <p:spPr>
          <a:xfrm>
            <a:off x="6424500" y="3189775"/>
            <a:ext cx="23667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26"/>
          <p:cNvSpPr txBox="1"/>
          <p:nvPr>
            <p:ph idx="4" type="subTitle"/>
          </p:nvPr>
        </p:nvSpPr>
        <p:spPr>
          <a:xfrm>
            <a:off x="436725" y="814797"/>
            <a:ext cx="27192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type="title"/>
          </p:nvPr>
        </p:nvSpPr>
        <p:spPr>
          <a:xfrm>
            <a:off x="436725" y="1231825"/>
            <a:ext cx="5552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26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" name="Google Shape;279;p26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6"/>
          <p:cNvSpPr txBox="1"/>
          <p:nvPr>
            <p:ph idx="5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26"/>
          <p:cNvSpPr txBox="1"/>
          <p:nvPr>
            <p:ph idx="6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26"/>
          <p:cNvSpPr txBox="1"/>
          <p:nvPr>
            <p:ph idx="7" type="body"/>
          </p:nvPr>
        </p:nvSpPr>
        <p:spPr>
          <a:xfrm>
            <a:off x="436800" y="3844323"/>
            <a:ext cx="2366700" cy="83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26"/>
          <p:cNvSpPr txBox="1"/>
          <p:nvPr>
            <p:ph idx="8" type="body"/>
          </p:nvPr>
        </p:nvSpPr>
        <p:spPr>
          <a:xfrm>
            <a:off x="3490438" y="3844323"/>
            <a:ext cx="2366700" cy="83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26"/>
          <p:cNvSpPr txBox="1"/>
          <p:nvPr>
            <p:ph idx="9" type="body"/>
          </p:nvPr>
        </p:nvSpPr>
        <p:spPr>
          <a:xfrm>
            <a:off x="6411925" y="3844323"/>
            <a:ext cx="2366700" cy="83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">
  <p:cSld name="CUSTOM_7">
    <p:bg>
      <p:bgPr>
        <a:solidFill>
          <a:schemeClr val="dk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436725" y="457200"/>
            <a:ext cx="8230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27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8" name="Google Shape;288;p27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7"/>
          <p:cNvSpPr txBox="1"/>
          <p:nvPr>
            <p:ph idx="1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27"/>
          <p:cNvSpPr txBox="1"/>
          <p:nvPr>
            <p:ph idx="2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1">
    <p:bg>
      <p:bgPr>
        <a:solidFill>
          <a:schemeClr val="dk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idx="1" type="subTitle"/>
          </p:nvPr>
        </p:nvSpPr>
        <p:spPr>
          <a:xfrm>
            <a:off x="436725" y="2484131"/>
            <a:ext cx="23667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type="title"/>
          </p:nvPr>
        </p:nvSpPr>
        <p:spPr>
          <a:xfrm>
            <a:off x="436725" y="1231825"/>
            <a:ext cx="5552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2" type="subTitle"/>
          </p:nvPr>
        </p:nvSpPr>
        <p:spPr>
          <a:xfrm>
            <a:off x="436725" y="3828397"/>
            <a:ext cx="23667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95" name="Google Shape;295;p28"/>
          <p:cNvSpPr txBox="1"/>
          <p:nvPr>
            <p:ph idx="3" type="subTitle"/>
          </p:nvPr>
        </p:nvSpPr>
        <p:spPr>
          <a:xfrm>
            <a:off x="3431950" y="2484131"/>
            <a:ext cx="23667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idx="4" type="subTitle"/>
          </p:nvPr>
        </p:nvSpPr>
        <p:spPr>
          <a:xfrm>
            <a:off x="3431950" y="3828397"/>
            <a:ext cx="23667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97" name="Google Shape;297;p28"/>
          <p:cNvSpPr txBox="1"/>
          <p:nvPr>
            <p:ph idx="5" type="subTitle"/>
          </p:nvPr>
        </p:nvSpPr>
        <p:spPr>
          <a:xfrm>
            <a:off x="6368675" y="2484131"/>
            <a:ext cx="23667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28"/>
          <p:cNvSpPr txBox="1"/>
          <p:nvPr>
            <p:ph idx="6" type="subTitle"/>
          </p:nvPr>
        </p:nvSpPr>
        <p:spPr>
          <a:xfrm>
            <a:off x="6368675" y="3828397"/>
            <a:ext cx="23667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7" type="subTitle"/>
          </p:nvPr>
        </p:nvSpPr>
        <p:spPr>
          <a:xfrm>
            <a:off x="436725" y="814799"/>
            <a:ext cx="27192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1" name="Google Shape;301;p28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8"/>
          <p:cNvSpPr txBox="1"/>
          <p:nvPr>
            <p:ph idx="8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28"/>
          <p:cNvSpPr txBox="1"/>
          <p:nvPr>
            <p:ph idx="9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28"/>
          <p:cNvSpPr txBox="1"/>
          <p:nvPr>
            <p:ph idx="13" type="body"/>
          </p:nvPr>
        </p:nvSpPr>
        <p:spPr>
          <a:xfrm>
            <a:off x="436800" y="4347850"/>
            <a:ext cx="2366700" cy="3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idx="14" type="body"/>
          </p:nvPr>
        </p:nvSpPr>
        <p:spPr>
          <a:xfrm>
            <a:off x="3490438" y="4347850"/>
            <a:ext cx="2366700" cy="3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15" type="body"/>
          </p:nvPr>
        </p:nvSpPr>
        <p:spPr>
          <a:xfrm>
            <a:off x="6411925" y="4347850"/>
            <a:ext cx="2366700" cy="3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9">
    <p:bg>
      <p:bgPr>
        <a:solidFill>
          <a:schemeClr val="l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436725" y="1231825"/>
            <a:ext cx="5552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29"/>
          <p:cNvSpPr txBox="1"/>
          <p:nvPr>
            <p:ph idx="1" type="subTitle"/>
          </p:nvPr>
        </p:nvSpPr>
        <p:spPr>
          <a:xfrm>
            <a:off x="436725" y="4173075"/>
            <a:ext cx="2451300" cy="51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9"/>
          <p:cNvSpPr txBox="1"/>
          <p:nvPr>
            <p:ph idx="2" type="subTitle"/>
          </p:nvPr>
        </p:nvSpPr>
        <p:spPr>
          <a:xfrm>
            <a:off x="3360229" y="4173075"/>
            <a:ext cx="2451300" cy="51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9"/>
          <p:cNvSpPr txBox="1"/>
          <p:nvPr>
            <p:ph idx="3" type="subTitle"/>
          </p:nvPr>
        </p:nvSpPr>
        <p:spPr>
          <a:xfrm>
            <a:off x="6420029" y="4173075"/>
            <a:ext cx="2451300" cy="51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9"/>
          <p:cNvSpPr txBox="1"/>
          <p:nvPr>
            <p:ph idx="4" type="subTitle"/>
          </p:nvPr>
        </p:nvSpPr>
        <p:spPr>
          <a:xfrm>
            <a:off x="436725" y="814799"/>
            <a:ext cx="27192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9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" name="Google Shape;314;p29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9"/>
          <p:cNvSpPr txBox="1"/>
          <p:nvPr>
            <p:ph idx="5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6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6">
  <p:cSld name="CUSTOM_1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idx="1" type="subTitle"/>
          </p:nvPr>
        </p:nvSpPr>
        <p:spPr>
          <a:xfrm>
            <a:off x="6600775" y="2561222"/>
            <a:ext cx="1877400" cy="4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30"/>
          <p:cNvSpPr txBox="1"/>
          <p:nvPr>
            <p:ph idx="2" type="body"/>
          </p:nvPr>
        </p:nvSpPr>
        <p:spPr>
          <a:xfrm>
            <a:off x="3479850" y="4132200"/>
            <a:ext cx="2271000" cy="778200"/>
          </a:xfrm>
          <a:prstGeom prst="rect">
            <a:avLst/>
          </a:prstGeom>
        </p:spPr>
        <p:txBody>
          <a:bodyPr anchorCtr="0" anchor="b" bIns="91425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30"/>
          <p:cNvSpPr txBox="1"/>
          <p:nvPr>
            <p:ph idx="3" type="subTitle"/>
          </p:nvPr>
        </p:nvSpPr>
        <p:spPr>
          <a:xfrm>
            <a:off x="440575" y="2672701"/>
            <a:ext cx="23667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30"/>
          <p:cNvSpPr txBox="1"/>
          <p:nvPr>
            <p:ph idx="4" type="body"/>
          </p:nvPr>
        </p:nvSpPr>
        <p:spPr>
          <a:xfrm>
            <a:off x="436800" y="3140767"/>
            <a:ext cx="2366700" cy="17715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30"/>
          <p:cNvSpPr txBox="1"/>
          <p:nvPr>
            <p:ph idx="5" type="subTitle"/>
          </p:nvPr>
        </p:nvSpPr>
        <p:spPr>
          <a:xfrm>
            <a:off x="3633300" y="3251650"/>
            <a:ext cx="18774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30"/>
          <p:cNvSpPr txBox="1"/>
          <p:nvPr>
            <p:ph idx="6" type="subTitle"/>
          </p:nvPr>
        </p:nvSpPr>
        <p:spPr>
          <a:xfrm>
            <a:off x="6600775" y="3251650"/>
            <a:ext cx="18774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30"/>
          <p:cNvSpPr txBox="1"/>
          <p:nvPr>
            <p:ph idx="7" type="subTitle"/>
          </p:nvPr>
        </p:nvSpPr>
        <p:spPr>
          <a:xfrm>
            <a:off x="6600775" y="4569325"/>
            <a:ext cx="18774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30"/>
          <p:cNvSpPr txBox="1"/>
          <p:nvPr>
            <p:ph idx="8" type="subTitle"/>
          </p:nvPr>
        </p:nvSpPr>
        <p:spPr>
          <a:xfrm>
            <a:off x="3633300" y="2561222"/>
            <a:ext cx="1877400" cy="4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30"/>
          <p:cNvSpPr txBox="1"/>
          <p:nvPr>
            <p:ph idx="9" type="subTitle"/>
          </p:nvPr>
        </p:nvSpPr>
        <p:spPr>
          <a:xfrm>
            <a:off x="436725" y="814800"/>
            <a:ext cx="41823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30"/>
          <p:cNvSpPr txBox="1"/>
          <p:nvPr>
            <p:ph type="title"/>
          </p:nvPr>
        </p:nvSpPr>
        <p:spPr>
          <a:xfrm>
            <a:off x="436725" y="1231825"/>
            <a:ext cx="41823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30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" name="Google Shape;329;p30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0"/>
          <p:cNvSpPr txBox="1"/>
          <p:nvPr>
            <p:ph idx="13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14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8">
  <p:cSld name="CUSTOM_11_1_1">
    <p:bg>
      <p:bgPr>
        <a:solidFill>
          <a:schemeClr val="dk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31"/>
          <p:cNvCxnSpPr/>
          <p:nvPr/>
        </p:nvCxnSpPr>
        <p:spPr>
          <a:xfrm>
            <a:off x="3146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1"/>
          <p:cNvSpPr txBox="1"/>
          <p:nvPr>
            <p:ph idx="1" type="subTitle"/>
          </p:nvPr>
        </p:nvSpPr>
        <p:spPr>
          <a:xfrm>
            <a:off x="436725" y="814800"/>
            <a:ext cx="23019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5" name="Google Shape;335;p31"/>
          <p:cNvSpPr txBox="1"/>
          <p:nvPr>
            <p:ph type="title"/>
          </p:nvPr>
        </p:nvSpPr>
        <p:spPr>
          <a:xfrm>
            <a:off x="436725" y="1231825"/>
            <a:ext cx="2301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31"/>
          <p:cNvSpPr txBox="1"/>
          <p:nvPr>
            <p:ph idx="2" type="subTitle"/>
          </p:nvPr>
        </p:nvSpPr>
        <p:spPr>
          <a:xfrm>
            <a:off x="3687450" y="814800"/>
            <a:ext cx="9492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37" name="Google Shape;337;p31"/>
          <p:cNvSpPr txBox="1"/>
          <p:nvPr>
            <p:ph idx="3" type="subTitle"/>
          </p:nvPr>
        </p:nvSpPr>
        <p:spPr>
          <a:xfrm>
            <a:off x="5948075" y="814800"/>
            <a:ext cx="26910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1"/>
          <p:cNvSpPr txBox="1"/>
          <p:nvPr>
            <p:ph idx="4" type="subTitle"/>
          </p:nvPr>
        </p:nvSpPr>
        <p:spPr>
          <a:xfrm>
            <a:off x="3687450" y="1835100"/>
            <a:ext cx="9492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39" name="Google Shape;339;p31"/>
          <p:cNvSpPr txBox="1"/>
          <p:nvPr>
            <p:ph idx="5" type="subTitle"/>
          </p:nvPr>
        </p:nvSpPr>
        <p:spPr>
          <a:xfrm>
            <a:off x="5948075" y="1835100"/>
            <a:ext cx="26910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1"/>
          <p:cNvSpPr txBox="1"/>
          <p:nvPr>
            <p:ph idx="6" type="subTitle"/>
          </p:nvPr>
        </p:nvSpPr>
        <p:spPr>
          <a:xfrm>
            <a:off x="3687450" y="2855400"/>
            <a:ext cx="9492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1" name="Google Shape;341;p31"/>
          <p:cNvSpPr txBox="1"/>
          <p:nvPr>
            <p:ph idx="7" type="subTitle"/>
          </p:nvPr>
        </p:nvSpPr>
        <p:spPr>
          <a:xfrm>
            <a:off x="5948075" y="2855400"/>
            <a:ext cx="26910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1"/>
          <p:cNvSpPr txBox="1"/>
          <p:nvPr>
            <p:ph idx="8" type="subTitle"/>
          </p:nvPr>
        </p:nvSpPr>
        <p:spPr>
          <a:xfrm>
            <a:off x="3687450" y="3875700"/>
            <a:ext cx="9492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31"/>
          <p:cNvSpPr txBox="1"/>
          <p:nvPr>
            <p:ph idx="9" type="subTitle"/>
          </p:nvPr>
        </p:nvSpPr>
        <p:spPr>
          <a:xfrm>
            <a:off x="5948075" y="3875700"/>
            <a:ext cx="2691000" cy="2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IBM Plex Sans"/>
              <a:buNone/>
              <a:defRPr sz="1000"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344" name="Google Shape;344;p31"/>
          <p:cNvGrpSpPr/>
          <p:nvPr/>
        </p:nvGrpSpPr>
        <p:grpSpPr>
          <a:xfrm>
            <a:off x="-2496534" y="3870995"/>
            <a:ext cx="6226684" cy="6226684"/>
            <a:chOff x="-3059650" y="1891300"/>
            <a:chExt cx="7160400" cy="7160400"/>
          </a:xfrm>
        </p:grpSpPr>
        <p:sp>
          <p:nvSpPr>
            <p:cNvPr id="345" name="Google Shape;345;p31"/>
            <p:cNvSpPr/>
            <p:nvPr/>
          </p:nvSpPr>
          <p:spPr>
            <a:xfrm flipH="1" rot="5400000">
              <a:off x="-3059650" y="1891300"/>
              <a:ext cx="7160400" cy="7160400"/>
            </a:xfrm>
            <a:prstGeom prst="arc">
              <a:avLst>
                <a:gd fmla="val 18371962" name="adj1"/>
                <a:gd fmla="val 692576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flipH="1" rot="5400000">
              <a:off x="-1851199" y="3109695"/>
              <a:ext cx="4734900" cy="4735200"/>
            </a:xfrm>
            <a:prstGeom prst="arc">
              <a:avLst>
                <a:gd fmla="val 20003341" name="adj1"/>
                <a:gd fmla="val 1051650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558070" y="1959534"/>
              <a:ext cx="1218600" cy="12186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48" name="Google Shape;348;p31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9" name="Google Shape;349;p31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1"/>
          <p:cNvSpPr txBox="1"/>
          <p:nvPr>
            <p:ph idx="13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31"/>
          <p:cNvSpPr txBox="1"/>
          <p:nvPr>
            <p:ph idx="14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Alt 1">
  <p:cSld name="CUSTOM_12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436725" y="1856744"/>
            <a:ext cx="4182300" cy="172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9pPr>
          </a:lstStyle>
          <a:p/>
        </p:txBody>
      </p:sp>
      <p:sp>
        <p:nvSpPr>
          <p:cNvPr id="354" name="Google Shape;354;p32"/>
          <p:cNvSpPr txBox="1"/>
          <p:nvPr>
            <p:ph idx="1" type="subTitle"/>
          </p:nvPr>
        </p:nvSpPr>
        <p:spPr>
          <a:xfrm>
            <a:off x="436725" y="4040806"/>
            <a:ext cx="4346700" cy="4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5" name="Google Shape;355;p32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6" name="Google Shape;356;p32"/>
          <p:cNvGrpSpPr/>
          <p:nvPr/>
        </p:nvGrpSpPr>
        <p:grpSpPr>
          <a:xfrm>
            <a:off x="4617928" y="-2295175"/>
            <a:ext cx="8097623" cy="8097300"/>
            <a:chOff x="4617928" y="-2295175"/>
            <a:chExt cx="8097623" cy="8097300"/>
          </a:xfrm>
        </p:grpSpPr>
        <p:sp>
          <p:nvSpPr>
            <p:cNvPr id="357" name="Google Shape;357;p32"/>
            <p:cNvSpPr/>
            <p:nvPr/>
          </p:nvSpPr>
          <p:spPr>
            <a:xfrm rot="10800000">
              <a:off x="7966809" y="4424636"/>
              <a:ext cx="1375200" cy="1375500"/>
            </a:xfrm>
            <a:prstGeom prst="arc">
              <a:avLst>
                <a:gd fmla="val 21412732" name="adj1"/>
                <a:gd fmla="val 8118525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4617928" y="981337"/>
              <a:ext cx="1377000" cy="13770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59" name="Google Shape;359;p32"/>
            <p:cNvSpPr/>
            <p:nvPr/>
          </p:nvSpPr>
          <p:spPr>
            <a:xfrm rot="10800000">
              <a:off x="6503978" y="2402224"/>
              <a:ext cx="1377000" cy="13770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60" name="Google Shape;360;p32"/>
            <p:cNvSpPr/>
            <p:nvPr/>
          </p:nvSpPr>
          <p:spPr>
            <a:xfrm rot="10800000">
              <a:off x="4618250" y="-2295175"/>
              <a:ext cx="8097300" cy="8097300"/>
            </a:xfrm>
            <a:prstGeom prst="arc">
              <a:avLst>
                <a:gd fmla="val 18189000" name="adj1"/>
                <a:gd fmla="val 1542736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 rot="10800000">
              <a:off x="7371951" y="458150"/>
              <a:ext cx="2590200" cy="2590500"/>
            </a:xfrm>
            <a:prstGeom prst="arc">
              <a:avLst>
                <a:gd fmla="val 14906789" name="adj1"/>
                <a:gd fmla="val 6690754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62" name="Google Shape;362;p32"/>
            <p:cNvSpPr/>
            <p:nvPr/>
          </p:nvSpPr>
          <p:spPr>
            <a:xfrm rot="10800000">
              <a:off x="5993840" y="-923950"/>
              <a:ext cx="5354400" cy="5354700"/>
            </a:xfrm>
            <a:prstGeom prst="arc">
              <a:avLst>
                <a:gd fmla="val 15584619" name="adj1"/>
                <a:gd fmla="val 2466172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363" name="Google Shape;363;p32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2"/>
          <p:cNvSpPr txBox="1"/>
          <p:nvPr>
            <p:ph idx="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32"/>
          <p:cNvSpPr txBox="1"/>
          <p:nvPr>
            <p:ph idx="3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6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436725" y="2781949"/>
            <a:ext cx="4182300" cy="784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9pPr>
          </a:lstStyle>
          <a:p/>
        </p:txBody>
      </p:sp>
      <p:sp>
        <p:nvSpPr>
          <p:cNvPr id="368" name="Google Shape;368;p33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508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" name="Google Shape;369;p33"/>
          <p:cNvCxnSpPr/>
          <p:nvPr/>
        </p:nvCxnSpPr>
        <p:spPr>
          <a:xfrm>
            <a:off x="8217600" y="233875"/>
            <a:ext cx="0" cy="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3"/>
          <p:cNvSpPr txBox="1"/>
          <p:nvPr>
            <p:ph idx="1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33"/>
          <p:cNvSpPr txBox="1"/>
          <p:nvPr>
            <p:ph idx="2" type="subTitle"/>
          </p:nvPr>
        </p:nvSpPr>
        <p:spPr>
          <a:xfrm>
            <a:off x="436725" y="230700"/>
            <a:ext cx="1893000" cy="22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72" name="Google Shape;372;p33"/>
          <p:cNvGrpSpPr/>
          <p:nvPr/>
        </p:nvGrpSpPr>
        <p:grpSpPr>
          <a:xfrm rot="10800000">
            <a:off x="4618955" y="-4359904"/>
            <a:ext cx="6916230" cy="6916230"/>
            <a:chOff x="-3059650" y="1891300"/>
            <a:chExt cx="7160400" cy="7160400"/>
          </a:xfrm>
        </p:grpSpPr>
        <p:sp>
          <p:nvSpPr>
            <p:cNvPr id="373" name="Google Shape;373;p33"/>
            <p:cNvSpPr/>
            <p:nvPr/>
          </p:nvSpPr>
          <p:spPr>
            <a:xfrm flipH="1" rot="5400000">
              <a:off x="-3059650" y="1891300"/>
              <a:ext cx="7160400" cy="7160400"/>
            </a:xfrm>
            <a:prstGeom prst="arc">
              <a:avLst>
                <a:gd fmla="val 17100715" name="adj1"/>
                <a:gd fmla="val 1072228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74" name="Google Shape;374;p33"/>
            <p:cNvSpPr/>
            <p:nvPr/>
          </p:nvSpPr>
          <p:spPr>
            <a:xfrm flipH="1" rot="5400000">
              <a:off x="-1851199" y="3109695"/>
              <a:ext cx="4734900" cy="4735200"/>
            </a:xfrm>
            <a:prstGeom prst="arc">
              <a:avLst>
                <a:gd fmla="val 17607113" name="adj1"/>
                <a:gd fmla="val 1658044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239430" y="2205756"/>
              <a:ext cx="1218600" cy="12186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376" name="Google Shape;376;p33"/>
          <p:cNvCxnSpPr/>
          <p:nvPr/>
        </p:nvCxnSpPr>
        <p:spPr>
          <a:xfrm>
            <a:off x="0" y="25533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3"/>
          <p:cNvSpPr txBox="1"/>
          <p:nvPr>
            <p:ph idx="3" type="subTitle"/>
          </p:nvPr>
        </p:nvSpPr>
        <p:spPr>
          <a:xfrm>
            <a:off x="436725" y="3675175"/>
            <a:ext cx="3813000" cy="73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8" name="Google Shape;378;p33"/>
          <p:cNvSpPr txBox="1"/>
          <p:nvPr>
            <p:ph idx="4" type="subTitle"/>
          </p:nvPr>
        </p:nvSpPr>
        <p:spPr>
          <a:xfrm>
            <a:off x="4980750" y="3675175"/>
            <a:ext cx="3813000" cy="73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BM Plex Sans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81" name="Google Shape;3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6" name="Google Shape;38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0" name="Google Shape;390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95" name="Google Shape;395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00" name="Google Shape;400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1" name="Google Shape;401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06" name="Google Shape;406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4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5" name="Google Shape;415;p4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8" name="Google Shape;418;p4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9" name="Google Shape;419;p4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2" name="Google Shape;422;p4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3" name="Google Shape;423;p4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8" name="Google Shape;428;p4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9" name="Google Shape;429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30" name="Google Shape;430;p4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3" name="Google Shape;433;p4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6" name="Google Shape;436;p4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7" name="Google Shape;437;p4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8" name="Google Shape;438;p4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9" name="Google Shape;439;p4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40" name="Google Shape;440;p4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4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4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" name="Google Shape;443;p4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6" name="Google Shape;446;p5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9" name="Google Shape;449;p5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5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5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2" name="Google Shape;45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3" name="Google Shape;453;p5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4" name="Google Shape;454;p5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7" name="Google Shape;457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0" name="Google Shape;460;p5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2" name="Google Shape;46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3" name="Google Shape;463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5" name="Google Shape;465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6" name="Google Shape;476;p5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5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36725" y="2144775"/>
            <a:ext cx="40884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●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○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■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●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○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■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●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○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■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6725" y="457200"/>
            <a:ext cx="76908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113250" y="2215425"/>
            <a:ext cx="38346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●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○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■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●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○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■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●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○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Char char="■"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459">
          <p15:clr>
            <a:srgbClr val="00FFFF"/>
          </p15:clr>
        </p15:guide>
        <p15:guide id="2" pos="275">
          <p15:clr>
            <a:srgbClr val="00FFFF"/>
          </p15:clr>
        </p15:guide>
        <p15:guide id="3" orient="horz" pos="144">
          <p15:clr>
            <a:srgbClr val="00FFFF"/>
          </p15:clr>
        </p15:guide>
        <p15:guide id="4" orient="horz" pos="3094">
          <p15:clr>
            <a:srgbClr val="00FFFF"/>
          </p15:clr>
        </p15:guide>
        <p15:guide id="5" pos="2850">
          <p15:clr>
            <a:srgbClr val="00FFFF"/>
          </p15:clr>
        </p15:guide>
        <p15:guide id="6" pos="2910">
          <p15:clr>
            <a:srgbClr val="00FFFF"/>
          </p15:clr>
        </p15:guide>
        <p15:guide id="7" pos="1468">
          <p15:clr>
            <a:srgbClr val="00FFFF"/>
          </p15:clr>
        </p15:guide>
        <p15:guide id="8" pos="1527">
          <p15:clr>
            <a:srgbClr val="00FFFF"/>
          </p15:clr>
        </p15:guide>
        <p15:guide id="9" pos="4226">
          <p15:clr>
            <a:srgbClr val="00FFFF"/>
          </p15:clr>
        </p15:guide>
        <p15:guide id="10" pos="4285">
          <p15:clr>
            <a:srgbClr val="00FFFF"/>
          </p15:clr>
        </p15:guide>
        <p15:guide id="11" pos="3773">
          <p15:clr>
            <a:srgbClr val="00FFFF"/>
          </p15:clr>
        </p15:guide>
        <p15:guide id="12" pos="3830">
          <p15:clr>
            <a:srgbClr val="00FFFF"/>
          </p15:clr>
        </p15:guide>
        <p15:guide id="13" pos="1930">
          <p15:clr>
            <a:srgbClr val="00FFFF"/>
          </p15:clr>
        </p15:guide>
        <p15:guide id="14" pos="1987">
          <p15:clr>
            <a:srgbClr val="00FFFF"/>
          </p15:clr>
        </p15:guide>
        <p15:guide id="15" orient="horz" pos="288">
          <p15:clr>
            <a:srgbClr val="00FFFF"/>
          </p15:clr>
        </p15:guide>
        <p15:guide id="16" orient="horz" pos="2950">
          <p15:clr>
            <a:srgbClr val="00FFFF"/>
          </p15:clr>
        </p15:guide>
        <p15:guide id="17" orient="horz" pos="1135">
          <p15:clr>
            <a:srgbClr val="00FFFF"/>
          </p15:clr>
        </p15:guide>
        <p15:guide id="18" orient="horz" pos="1194">
          <p15:clr>
            <a:srgbClr val="00FFFF"/>
          </p15:clr>
        </p15:guide>
        <p15:guide id="19" orient="horz" pos="2043">
          <p15:clr>
            <a:srgbClr val="00FFFF"/>
          </p15:clr>
        </p15:guide>
        <p15:guide id="20" orient="horz" pos="2103">
          <p15:clr>
            <a:srgbClr val="00FF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2.jpg"/><Relationship Id="rId5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7.jpg"/><Relationship Id="rId5" Type="http://schemas.openxmlformats.org/officeDocument/2006/relationships/image" Target="../media/image1.jpg"/><Relationship Id="rId6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18.jpg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5"/>
          <p:cNvSpPr txBox="1"/>
          <p:nvPr>
            <p:ph type="title"/>
          </p:nvPr>
        </p:nvSpPr>
        <p:spPr>
          <a:xfrm>
            <a:off x="436725" y="713750"/>
            <a:ext cx="5827800" cy="2370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Plasma and Dust Tracing through the Europa-Jupiter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Magnetic Interaction Region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5"/>
          <p:cNvSpPr txBox="1"/>
          <p:nvPr>
            <p:ph idx="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7/31/25</a:t>
            </a:r>
            <a:endParaRPr/>
          </a:p>
        </p:txBody>
      </p:sp>
      <p:sp>
        <p:nvSpPr>
          <p:cNvPr id="485" name="Google Shape;485;p55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55"/>
          <p:cNvSpPr txBox="1"/>
          <p:nvPr>
            <p:ph type="title"/>
          </p:nvPr>
        </p:nvSpPr>
        <p:spPr>
          <a:xfrm>
            <a:off x="759625" y="3337800"/>
            <a:ext cx="5827800" cy="664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APL Europa ICONS Meeting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Andrew Cates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"/>
          <p:cNvSpPr txBox="1"/>
          <p:nvPr>
            <p:ph type="title"/>
          </p:nvPr>
        </p:nvSpPr>
        <p:spPr>
          <a:xfrm>
            <a:off x="436725" y="647525"/>
            <a:ext cx="4182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Europa Clipper Mission</a:t>
            </a:r>
            <a:endParaRPr/>
          </a:p>
        </p:txBody>
      </p:sp>
      <p:sp>
        <p:nvSpPr>
          <p:cNvPr id="492" name="Google Shape;492;p56"/>
          <p:cNvSpPr txBox="1"/>
          <p:nvPr>
            <p:ph idx="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7/31/25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850" y="457200"/>
            <a:ext cx="3431075" cy="25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00" y="2037925"/>
            <a:ext cx="5218426" cy="2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6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56"/>
          <p:cNvSpPr txBox="1"/>
          <p:nvPr>
            <p:ph idx="1" type="subTitle"/>
          </p:nvPr>
        </p:nvSpPr>
        <p:spPr>
          <a:xfrm>
            <a:off x="5369625" y="3192125"/>
            <a:ext cx="3721500" cy="172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Electromagnetic environment of Europa shape charged particle and dust behaviors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Jupiter’s strong magnetic field, Europa’s own induced magnetic field, and ionized material all contribute to system </a:t>
            </a:r>
            <a:endParaRPr/>
          </a:p>
        </p:txBody>
      </p:sp>
      <p:sp>
        <p:nvSpPr>
          <p:cNvPr id="497" name="Google Shape;497;p56"/>
          <p:cNvSpPr txBox="1"/>
          <p:nvPr>
            <p:ph idx="1" type="subTitle"/>
          </p:nvPr>
        </p:nvSpPr>
        <p:spPr>
          <a:xfrm>
            <a:off x="5514850" y="2902500"/>
            <a:ext cx="2690400" cy="3414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"/>
              <a:t>Courtesy of </a:t>
            </a:r>
            <a:r>
              <a:rPr lang="en" sz="1040"/>
              <a:t>NASA/JPL-Caltech</a:t>
            </a:r>
            <a:endParaRPr sz="1040"/>
          </a:p>
        </p:txBody>
      </p:sp>
      <p:sp>
        <p:nvSpPr>
          <p:cNvPr id="498" name="Google Shape;498;p56"/>
          <p:cNvSpPr txBox="1"/>
          <p:nvPr>
            <p:ph idx="1" type="subTitle"/>
          </p:nvPr>
        </p:nvSpPr>
        <p:spPr>
          <a:xfrm>
            <a:off x="64600" y="4912325"/>
            <a:ext cx="2690400" cy="3414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"/>
              <a:t>Courtesy of NASA/GSFC</a:t>
            </a:r>
            <a:endParaRPr sz="104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"/>
          <p:cNvSpPr txBox="1"/>
          <p:nvPr>
            <p:ph type="title"/>
          </p:nvPr>
        </p:nvSpPr>
        <p:spPr>
          <a:xfrm>
            <a:off x="136875" y="459300"/>
            <a:ext cx="73269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Physical/Math</a:t>
            </a:r>
            <a:r>
              <a:rPr lang="en"/>
              <a:t>ematical</a:t>
            </a:r>
            <a:r>
              <a:rPr lang="en"/>
              <a:t> Background</a:t>
            </a:r>
            <a:endParaRPr/>
          </a:p>
        </p:txBody>
      </p:sp>
      <p:sp>
        <p:nvSpPr>
          <p:cNvPr id="504" name="Google Shape;504;p57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57"/>
          <p:cNvSpPr txBox="1"/>
          <p:nvPr>
            <p:ph idx="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7/31/25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7"/>
          <p:cNvSpPr txBox="1"/>
          <p:nvPr>
            <p:ph idx="1" type="subTitle"/>
          </p:nvPr>
        </p:nvSpPr>
        <p:spPr>
          <a:xfrm>
            <a:off x="136875" y="1202463"/>
            <a:ext cx="1050600" cy="2655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"/>
              <a:t>Classical</a:t>
            </a:r>
            <a:endParaRPr sz="1640"/>
          </a:p>
        </p:txBody>
      </p:sp>
      <p:pic>
        <p:nvPicPr>
          <p:cNvPr id="507" name="Google Shape;507;p57" title="eq of motion.png"/>
          <p:cNvPicPr preferRelativeResize="0"/>
          <p:nvPr/>
        </p:nvPicPr>
        <p:blipFill rotWithShape="1">
          <a:blip r:embed="rId3">
            <a:alphaModFix/>
          </a:blip>
          <a:srcRect b="0" l="0" r="36828" t="0"/>
          <a:stretch/>
        </p:blipFill>
        <p:spPr>
          <a:xfrm>
            <a:off x="136873" y="2823455"/>
            <a:ext cx="3882206" cy="80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7"/>
          <p:cNvPicPr preferRelativeResize="0"/>
          <p:nvPr/>
        </p:nvPicPr>
        <p:blipFill rotWithShape="1">
          <a:blip r:embed="rId4">
            <a:alphaModFix/>
          </a:blip>
          <a:srcRect b="0" l="0" r="34296" t="0"/>
          <a:stretch/>
        </p:blipFill>
        <p:spPr>
          <a:xfrm>
            <a:off x="136866" y="1533439"/>
            <a:ext cx="3128959" cy="76255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>
            <p:ph idx="1" type="subTitle"/>
          </p:nvPr>
        </p:nvSpPr>
        <p:spPr>
          <a:xfrm>
            <a:off x="136874" y="2524650"/>
            <a:ext cx="1194900" cy="2655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"/>
              <a:t>Relativistic</a:t>
            </a:r>
            <a:endParaRPr sz="1640"/>
          </a:p>
        </p:txBody>
      </p:sp>
      <p:pic>
        <p:nvPicPr>
          <p:cNvPr id="510" name="Google Shape;51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75" y="4121550"/>
            <a:ext cx="6396171" cy="8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7"/>
          <p:cNvSpPr txBox="1"/>
          <p:nvPr>
            <p:ph idx="1" type="subTitle"/>
          </p:nvPr>
        </p:nvSpPr>
        <p:spPr>
          <a:xfrm>
            <a:off x="136875" y="3802950"/>
            <a:ext cx="2154000" cy="2655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"/>
              <a:t>Relativistic + Gravity</a:t>
            </a:r>
            <a:endParaRPr sz="1640"/>
          </a:p>
        </p:txBody>
      </p:sp>
      <p:sp>
        <p:nvSpPr>
          <p:cNvPr id="512" name="Google Shape;512;p57"/>
          <p:cNvSpPr txBox="1"/>
          <p:nvPr>
            <p:ph idx="1" type="subTitle"/>
          </p:nvPr>
        </p:nvSpPr>
        <p:spPr>
          <a:xfrm>
            <a:off x="3911825" y="1246350"/>
            <a:ext cx="5232300" cy="28221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-351812" lvl="0" marL="457200" rtl="0" algn="l">
              <a:spcBef>
                <a:spcPts val="0"/>
              </a:spcBef>
              <a:spcAft>
                <a:spcPts val="0"/>
              </a:spcAft>
              <a:buSzPts val="1940"/>
              <a:buChar char="-"/>
            </a:pPr>
            <a:r>
              <a:rPr lang="en" sz="1940"/>
              <a:t>Solving for equations of motion to determine particle behaviors</a:t>
            </a:r>
            <a:endParaRPr sz="1940"/>
          </a:p>
          <a:p>
            <a:pPr indent="-351812" lvl="0" marL="457200" rtl="0" algn="l">
              <a:spcBef>
                <a:spcPts val="0"/>
              </a:spcBef>
              <a:spcAft>
                <a:spcPts val="0"/>
              </a:spcAft>
              <a:buSzPts val="1940"/>
              <a:buChar char="-"/>
            </a:pPr>
            <a:r>
              <a:rPr lang="en" sz="1940"/>
              <a:t>Repeatedly increment forward by a chosen “timestep” and use solved equations to update position and velocity</a:t>
            </a:r>
            <a:endParaRPr sz="1940"/>
          </a:p>
          <a:p>
            <a:pPr indent="-351812" lvl="0" marL="457200" rtl="0" algn="l">
              <a:spcBef>
                <a:spcPts val="0"/>
              </a:spcBef>
              <a:spcAft>
                <a:spcPts val="0"/>
              </a:spcAft>
              <a:buSzPts val="1940"/>
              <a:buChar char="-"/>
            </a:pPr>
            <a:r>
              <a:rPr lang="en" sz="1940"/>
              <a:t>Investigated multiple different algorithms for numerically solving these equations, settled on making a Boris pusher from scratch!</a:t>
            </a:r>
            <a:endParaRPr sz="194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"/>
          <p:cNvSpPr txBox="1"/>
          <p:nvPr>
            <p:ph type="title"/>
          </p:nvPr>
        </p:nvSpPr>
        <p:spPr>
          <a:xfrm>
            <a:off x="436725" y="647525"/>
            <a:ext cx="40884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Setup</a:t>
            </a:r>
            <a:endParaRPr/>
          </a:p>
        </p:txBody>
      </p:sp>
      <p:sp>
        <p:nvSpPr>
          <p:cNvPr id="518" name="Google Shape;518;p58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58"/>
          <p:cNvSpPr txBox="1"/>
          <p:nvPr>
            <p:ph idx="28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7/31/25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8"/>
          <p:cNvSpPr txBox="1"/>
          <p:nvPr>
            <p:ph idx="6" type="subTitle"/>
          </p:nvPr>
        </p:nvSpPr>
        <p:spPr>
          <a:xfrm>
            <a:off x="4697275" y="1581600"/>
            <a:ext cx="4432800" cy="33246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-358162" lvl="0" marL="457200" rtl="0" algn="l">
              <a:spcBef>
                <a:spcPts val="0"/>
              </a:spcBef>
              <a:spcAft>
                <a:spcPts val="0"/>
              </a:spcAft>
              <a:buSzPts val="2040"/>
              <a:buChar char="-"/>
            </a:pPr>
            <a:r>
              <a:rPr lang="en" sz="2040"/>
              <a:t>Using EphiO coordinate system (x = direction of Europa orbit, y = towards Jupiter, z completes system) here</a:t>
            </a:r>
            <a:endParaRPr sz="2040"/>
          </a:p>
          <a:p>
            <a:pPr indent="-358162" lvl="0" marL="457200" rtl="0" algn="l">
              <a:spcBef>
                <a:spcPts val="0"/>
              </a:spcBef>
              <a:spcAft>
                <a:spcPts val="0"/>
              </a:spcAft>
              <a:buSzPts val="2040"/>
              <a:buChar char="-"/>
            </a:pPr>
            <a:r>
              <a:rPr lang="en" sz="2040"/>
              <a:t>Jupiter field is constant on z, oscillates on x and y. Europa field modelled as an induced dipole, and total field is the sum </a:t>
            </a:r>
            <a:endParaRPr sz="2040"/>
          </a:p>
          <a:p>
            <a:pPr indent="-358162" lvl="0" marL="457200" rtl="0" algn="l">
              <a:spcBef>
                <a:spcPts val="0"/>
              </a:spcBef>
              <a:spcAft>
                <a:spcPts val="0"/>
              </a:spcAft>
              <a:buSzPts val="2040"/>
              <a:buChar char="-"/>
            </a:pPr>
            <a:r>
              <a:rPr lang="en" sz="2040"/>
              <a:t>Passing plasma makes E-field, modelled by E = -v</a:t>
            </a:r>
            <a:r>
              <a:rPr baseline="-25000" lang="en" sz="2040"/>
              <a:t>plasma</a:t>
            </a:r>
            <a:r>
              <a:rPr lang="en" sz="2040"/>
              <a:t> x B</a:t>
            </a:r>
            <a:endParaRPr sz="2040"/>
          </a:p>
        </p:txBody>
      </p:sp>
      <p:pic>
        <p:nvPicPr>
          <p:cNvPr id="521" name="Google Shape;521;p58" title="Bx_yz_evolution_with_heatmap_and_directional_new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63" y="1596725"/>
            <a:ext cx="4392476" cy="3294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"/>
          <p:cNvSpPr txBox="1"/>
          <p:nvPr>
            <p:ph type="title"/>
          </p:nvPr>
        </p:nvSpPr>
        <p:spPr>
          <a:xfrm>
            <a:off x="436725" y="457200"/>
            <a:ext cx="40884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 Tracing</a:t>
            </a:r>
            <a:endParaRPr/>
          </a:p>
        </p:txBody>
      </p:sp>
      <p:pic>
        <p:nvPicPr>
          <p:cNvPr id="527" name="Google Shape;527;p59" title="Particle_Position_Evolution_Test.gif"/>
          <p:cNvPicPr preferRelativeResize="0"/>
          <p:nvPr/>
        </p:nvPicPr>
        <p:blipFill rotWithShape="1">
          <a:blip r:embed="rId3">
            <a:alphaModFix/>
          </a:blip>
          <a:srcRect b="4223" l="24136" r="9462" t="5913"/>
          <a:stretch/>
        </p:blipFill>
        <p:spPr>
          <a:xfrm>
            <a:off x="33651" y="2030871"/>
            <a:ext cx="2091175" cy="21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9"/>
          <p:cNvSpPr txBox="1"/>
          <p:nvPr>
            <p:ph idx="6" type="subTitle"/>
          </p:nvPr>
        </p:nvSpPr>
        <p:spPr>
          <a:xfrm>
            <a:off x="4849350" y="1500725"/>
            <a:ext cx="4088400" cy="31830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-351812" lvl="0" marL="457200" rtl="0" algn="l">
              <a:spcBef>
                <a:spcPts val="0"/>
              </a:spcBef>
              <a:spcAft>
                <a:spcPts val="0"/>
              </a:spcAft>
              <a:buSzPts val="1940"/>
              <a:buChar char="-"/>
            </a:pPr>
            <a:r>
              <a:rPr lang="en" sz="1940"/>
              <a:t>In backwards tracing, particles are started at impact and traced back in time</a:t>
            </a:r>
            <a:endParaRPr sz="1940"/>
          </a:p>
          <a:p>
            <a:pPr indent="-351812" lvl="0" marL="457200" rtl="0" algn="l">
              <a:spcBef>
                <a:spcPts val="0"/>
              </a:spcBef>
              <a:spcAft>
                <a:spcPts val="0"/>
              </a:spcAft>
              <a:buSzPts val="1940"/>
              <a:buChar char="-"/>
            </a:pPr>
            <a:r>
              <a:rPr lang="en" sz="1940"/>
              <a:t>Only ionized particles affected by E&amp;M forces! Modelling ionized Hydrogen, Oxygen, and Sulfur</a:t>
            </a:r>
            <a:endParaRPr sz="1940"/>
          </a:p>
          <a:p>
            <a:pPr indent="-351812" lvl="0" marL="457200" rtl="0" algn="l">
              <a:spcBef>
                <a:spcPts val="0"/>
              </a:spcBef>
              <a:spcAft>
                <a:spcPts val="0"/>
              </a:spcAft>
              <a:buSzPts val="1940"/>
              <a:buChar char="-"/>
            </a:pPr>
            <a:r>
              <a:rPr lang="en" sz="1940"/>
              <a:t>Often modelling thousands of particles at once! Need to neatly track their positions, velocities, and energies for analysis!</a:t>
            </a:r>
            <a:endParaRPr sz="1940"/>
          </a:p>
        </p:txBody>
      </p:sp>
      <p:sp>
        <p:nvSpPr>
          <p:cNvPr id="529" name="Google Shape;529;p59"/>
          <p:cNvSpPr txBox="1"/>
          <p:nvPr>
            <p:ph idx="28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7/31/25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9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59" title="post_pole_fix_plot_xz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025" y="1094287"/>
            <a:ext cx="2644126" cy="19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9" title="post_pole_fix_plot_yz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5025" y="3160375"/>
            <a:ext cx="2644131" cy="198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0"/>
          <p:cNvSpPr txBox="1"/>
          <p:nvPr>
            <p:ph type="title"/>
          </p:nvPr>
        </p:nvSpPr>
        <p:spPr>
          <a:xfrm>
            <a:off x="162250" y="180150"/>
            <a:ext cx="32514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Case 0</a:t>
            </a:r>
            <a:endParaRPr/>
          </a:p>
        </p:txBody>
      </p:sp>
      <p:sp>
        <p:nvSpPr>
          <p:cNvPr id="538" name="Google Shape;538;p60"/>
          <p:cNvSpPr txBox="1"/>
          <p:nvPr>
            <p:ph idx="2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7/31/25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0"/>
          <p:cNvSpPr txBox="1"/>
          <p:nvPr>
            <p:ph idx="5" type="subTitle"/>
          </p:nvPr>
        </p:nvSpPr>
        <p:spPr>
          <a:xfrm>
            <a:off x="3254750" y="584075"/>
            <a:ext cx="5889300" cy="22443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-345462" lvl="0" marL="457200" rtl="0" algn="l">
              <a:spcBef>
                <a:spcPts val="0"/>
              </a:spcBef>
              <a:spcAft>
                <a:spcPts val="0"/>
              </a:spcAft>
              <a:buSzPts val="1840"/>
              <a:buChar char="-"/>
            </a:pPr>
            <a:r>
              <a:rPr lang="en" sz="1840"/>
              <a:t>Testing Simple Case first: Jupiter field uniform in -z direction, NO induced field!</a:t>
            </a:r>
            <a:endParaRPr sz="1840"/>
          </a:p>
          <a:p>
            <a:pPr indent="-345462" lvl="0" marL="457200" rtl="0" algn="l">
              <a:spcBef>
                <a:spcPts val="0"/>
              </a:spcBef>
              <a:spcAft>
                <a:spcPts val="0"/>
              </a:spcAft>
              <a:buSzPts val="1840"/>
              <a:buChar char="-"/>
            </a:pPr>
            <a:r>
              <a:rPr lang="en" sz="1840"/>
              <a:t>Access rates of higher energy particles generally superior to middle of range and lower energy particles</a:t>
            </a:r>
            <a:endParaRPr sz="1840"/>
          </a:p>
          <a:p>
            <a:pPr indent="-345462" lvl="0" marL="457200" rtl="0" algn="l">
              <a:spcBef>
                <a:spcPts val="0"/>
              </a:spcBef>
              <a:spcAft>
                <a:spcPts val="0"/>
              </a:spcAft>
              <a:buSzPts val="1840"/>
              <a:buChar char="-"/>
            </a:pPr>
            <a:r>
              <a:rPr lang="en" sz="1840"/>
              <a:t>For surface coordinates, </a:t>
            </a:r>
            <a:r>
              <a:rPr lang="en" sz="1840"/>
              <a:t>0° faces Jupiter, </a:t>
            </a:r>
            <a:r>
              <a:rPr lang="en" sz="1840"/>
              <a:t>90° is Europa orbital direction, 270° faces plasma flow</a:t>
            </a:r>
            <a:endParaRPr sz="1840"/>
          </a:p>
        </p:txBody>
      </p:sp>
      <p:pic>
        <p:nvPicPr>
          <p:cNvPr id="540" name="Google Shape;540;p60" title="APL_case0_1KeV.jpg"/>
          <p:cNvPicPr preferRelativeResize="0"/>
          <p:nvPr/>
        </p:nvPicPr>
        <p:blipFill rotWithShape="1">
          <a:blip r:embed="rId3">
            <a:alphaModFix/>
          </a:blip>
          <a:srcRect b="0" l="2449" r="4760" t="0"/>
          <a:stretch/>
        </p:blipFill>
        <p:spPr>
          <a:xfrm>
            <a:off x="71500" y="886650"/>
            <a:ext cx="3016725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0" title="APL_case0_100KeV.jpg"/>
          <p:cNvPicPr preferRelativeResize="0"/>
          <p:nvPr/>
        </p:nvPicPr>
        <p:blipFill rotWithShape="1">
          <a:blip r:embed="rId4">
            <a:alphaModFix/>
          </a:blip>
          <a:srcRect b="0" l="2477" r="4741" t="0"/>
          <a:stretch/>
        </p:blipFill>
        <p:spPr>
          <a:xfrm>
            <a:off x="3180825" y="2734369"/>
            <a:ext cx="2892850" cy="233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0" title="APL_case0_10MeV.jpg"/>
          <p:cNvPicPr preferRelativeResize="0"/>
          <p:nvPr/>
        </p:nvPicPr>
        <p:blipFill rotWithShape="1">
          <a:blip r:embed="rId5">
            <a:alphaModFix/>
          </a:blip>
          <a:srcRect b="0" l="2542" r="4676" t="0"/>
          <a:stretch/>
        </p:blipFill>
        <p:spPr>
          <a:xfrm>
            <a:off x="6166275" y="2734375"/>
            <a:ext cx="2892850" cy="23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0"/>
          <p:cNvSpPr txBox="1"/>
          <p:nvPr>
            <p:ph idx="5" type="subTitle"/>
          </p:nvPr>
        </p:nvSpPr>
        <p:spPr>
          <a:xfrm>
            <a:off x="1561175" y="3337800"/>
            <a:ext cx="1256700" cy="5541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Leading Hemisphere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44" name="Google Shape;544;p60"/>
          <p:cNvSpPr txBox="1"/>
          <p:nvPr>
            <p:ph idx="5" type="subTitle"/>
          </p:nvPr>
        </p:nvSpPr>
        <p:spPr>
          <a:xfrm>
            <a:off x="141775" y="3337800"/>
            <a:ext cx="1489200" cy="5541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Trailing </a:t>
            </a:r>
            <a:r>
              <a:rPr lang="en" sz="1400">
                <a:solidFill>
                  <a:schemeClr val="dk1"/>
                </a:solidFill>
              </a:rPr>
              <a:t>Hemisphere (Flow Facing)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45" name="Google Shape;545;p60"/>
          <p:cNvSpPr/>
          <p:nvPr/>
        </p:nvSpPr>
        <p:spPr>
          <a:xfrm>
            <a:off x="2012275" y="2467200"/>
            <a:ext cx="104400" cy="90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6" name="Google Shape;546;p60"/>
          <p:cNvSpPr/>
          <p:nvPr/>
        </p:nvSpPr>
        <p:spPr>
          <a:xfrm>
            <a:off x="834175" y="2467200"/>
            <a:ext cx="104400" cy="90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60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60" title="europa_fid_img.jpg"/>
          <p:cNvPicPr preferRelativeResize="0"/>
          <p:nvPr/>
        </p:nvPicPr>
        <p:blipFill rotWithShape="1">
          <a:blip r:embed="rId6">
            <a:alphaModFix/>
          </a:blip>
          <a:srcRect b="0" l="0" r="3119" t="0"/>
          <a:stretch/>
        </p:blipFill>
        <p:spPr>
          <a:xfrm>
            <a:off x="1505950" y="3853077"/>
            <a:ext cx="1648700" cy="127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 txBox="1"/>
          <p:nvPr>
            <p:ph type="title"/>
          </p:nvPr>
        </p:nvSpPr>
        <p:spPr>
          <a:xfrm>
            <a:off x="175300" y="376500"/>
            <a:ext cx="36327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Case 1</a:t>
            </a:r>
            <a:endParaRPr/>
          </a:p>
        </p:txBody>
      </p:sp>
      <p:sp>
        <p:nvSpPr>
          <p:cNvPr id="554" name="Google Shape;554;p61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61"/>
          <p:cNvSpPr txBox="1"/>
          <p:nvPr>
            <p:ph idx="2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7/31/25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1"/>
          <p:cNvSpPr txBox="1"/>
          <p:nvPr>
            <p:ph idx="5" type="subTitle"/>
          </p:nvPr>
        </p:nvSpPr>
        <p:spPr>
          <a:xfrm>
            <a:off x="178200" y="1064175"/>
            <a:ext cx="8787600" cy="16086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-339112" lvl="0" marL="457200" rtl="0" algn="l">
              <a:spcBef>
                <a:spcPts val="0"/>
              </a:spcBef>
              <a:spcAft>
                <a:spcPts val="0"/>
              </a:spcAft>
              <a:buSzPts val="1740"/>
              <a:buChar char="-"/>
            </a:pPr>
            <a:r>
              <a:rPr lang="en" sz="1740"/>
              <a:t>Introducing varying x/y components to Jupiter field, Europa Induced Field too!</a:t>
            </a:r>
            <a:endParaRPr sz="1740"/>
          </a:p>
          <a:p>
            <a:pPr indent="-339112" lvl="0" marL="457200" rtl="0" algn="l">
              <a:spcBef>
                <a:spcPts val="0"/>
              </a:spcBef>
              <a:spcAft>
                <a:spcPts val="0"/>
              </a:spcAft>
              <a:buSzPts val="1740"/>
              <a:buChar char="-"/>
            </a:pPr>
            <a:r>
              <a:rPr lang="en" sz="1740"/>
              <a:t>NOT using E field here</a:t>
            </a:r>
            <a:endParaRPr sz="1740"/>
          </a:p>
          <a:p>
            <a:pPr indent="-339112" lvl="0" marL="457200" rtl="0" algn="l">
              <a:spcBef>
                <a:spcPts val="0"/>
              </a:spcBef>
              <a:spcAft>
                <a:spcPts val="0"/>
              </a:spcAft>
              <a:buSzPts val="1740"/>
              <a:buChar char="-"/>
            </a:pPr>
            <a:r>
              <a:rPr lang="en" sz="1740"/>
              <a:t>Lower energy particles more spread between longitudes. Particles struggle to reach equator, or for higher energy particles, reach the “band”</a:t>
            </a:r>
            <a:endParaRPr sz="1740"/>
          </a:p>
          <a:p>
            <a:pPr indent="-339112" lvl="0" marL="457200" rtl="0" algn="l">
              <a:spcBef>
                <a:spcPts val="0"/>
              </a:spcBef>
              <a:spcAft>
                <a:spcPts val="0"/>
              </a:spcAft>
              <a:buSzPts val="1740"/>
              <a:buChar char="-"/>
            </a:pPr>
            <a:r>
              <a:rPr lang="en" sz="1740"/>
              <a:t>O++ and S+++ behave rather similarly, but have generally high access rates</a:t>
            </a:r>
            <a:endParaRPr sz="1740"/>
          </a:p>
          <a:p>
            <a:pPr indent="-339112" lvl="0" marL="457200" rtl="0" algn="l">
              <a:spcBef>
                <a:spcPts val="0"/>
              </a:spcBef>
              <a:spcAft>
                <a:spcPts val="0"/>
              </a:spcAft>
              <a:buSzPts val="1740"/>
              <a:buChar char="-"/>
            </a:pPr>
            <a:r>
              <a:rPr lang="en" sz="1740"/>
              <a:t>Modelled at beginning of synodic period</a:t>
            </a:r>
            <a:endParaRPr sz="1740"/>
          </a:p>
        </p:txBody>
      </p:sp>
      <p:pic>
        <p:nvPicPr>
          <p:cNvPr id="557" name="Google Shape;557;p61" title="fixed_zimmer_H_1KeV_access_high_r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06375"/>
            <a:ext cx="2989226" cy="22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1" title="fixed_zimmer_H_100KeV_access_high_r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550" y="2806375"/>
            <a:ext cx="2989226" cy="224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1" title="fixed_zimmer_H_10MeV_access_high_r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775" y="2806375"/>
            <a:ext cx="2989226" cy="224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1" title="europa_fig_img.jpg"/>
          <p:cNvPicPr preferRelativeResize="0"/>
          <p:nvPr/>
        </p:nvPicPr>
        <p:blipFill rotWithShape="1">
          <a:blip r:embed="rId6">
            <a:alphaModFix/>
          </a:blip>
          <a:srcRect b="0" l="0" r="3297" t="0"/>
          <a:stretch/>
        </p:blipFill>
        <p:spPr>
          <a:xfrm>
            <a:off x="5863800" y="0"/>
            <a:ext cx="1461651" cy="1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2"/>
          <p:cNvSpPr txBox="1"/>
          <p:nvPr>
            <p:ph type="title"/>
          </p:nvPr>
        </p:nvSpPr>
        <p:spPr>
          <a:xfrm>
            <a:off x="436725" y="647525"/>
            <a:ext cx="32514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566" name="Google Shape;566;p62"/>
          <p:cNvSpPr txBox="1"/>
          <p:nvPr>
            <p:ph idx="2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7/31/25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2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225" y="2436675"/>
            <a:ext cx="2889525" cy="2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2"/>
          <p:cNvPicPr preferRelativeResize="0"/>
          <p:nvPr/>
        </p:nvPicPr>
        <p:blipFill rotWithShape="1">
          <a:blip r:embed="rId4">
            <a:alphaModFix/>
          </a:blip>
          <a:srcRect b="0" l="0" r="0" t="51716"/>
          <a:stretch/>
        </p:blipFill>
        <p:spPr>
          <a:xfrm>
            <a:off x="3361450" y="583452"/>
            <a:ext cx="5687676" cy="165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2"/>
          <p:cNvPicPr preferRelativeResize="0"/>
          <p:nvPr/>
        </p:nvPicPr>
        <p:blipFill rotWithShape="1">
          <a:blip r:embed="rId4">
            <a:alphaModFix/>
          </a:blip>
          <a:srcRect b="95007" l="0" r="0" t="0"/>
          <a:stretch/>
        </p:blipFill>
        <p:spPr>
          <a:xfrm>
            <a:off x="3361450" y="376499"/>
            <a:ext cx="5687676" cy="17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400" y="2436675"/>
            <a:ext cx="2690240" cy="24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2"/>
          <p:cNvSpPr txBox="1"/>
          <p:nvPr>
            <p:ph idx="5" type="subTitle"/>
          </p:nvPr>
        </p:nvSpPr>
        <p:spPr>
          <a:xfrm>
            <a:off x="-137175" y="1507700"/>
            <a:ext cx="3388500" cy="32826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-358162" lvl="0" marL="457200" rtl="0" algn="l">
              <a:spcBef>
                <a:spcPts val="0"/>
              </a:spcBef>
              <a:spcAft>
                <a:spcPts val="0"/>
              </a:spcAft>
              <a:buSzPts val="2040"/>
              <a:buChar char="-"/>
            </a:pPr>
            <a:r>
              <a:rPr lang="en" sz="2040"/>
              <a:t>Tracing dust particles?</a:t>
            </a:r>
            <a:endParaRPr sz="2040"/>
          </a:p>
          <a:p>
            <a:pPr indent="-358162" lvl="0" marL="457200" rtl="0" algn="l">
              <a:spcBef>
                <a:spcPts val="0"/>
              </a:spcBef>
              <a:spcAft>
                <a:spcPts val="0"/>
              </a:spcAft>
              <a:buSzPts val="2040"/>
              <a:buChar char="-"/>
            </a:pPr>
            <a:r>
              <a:rPr lang="en" sz="2040"/>
              <a:t>Realistically modelling sources of particles (Jupiter system, Europa ionosphere, plumes, etc.)</a:t>
            </a:r>
            <a:endParaRPr sz="2040"/>
          </a:p>
          <a:p>
            <a:pPr indent="-358162" lvl="0" marL="457200" rtl="0" algn="l">
              <a:spcBef>
                <a:spcPts val="0"/>
              </a:spcBef>
              <a:spcAft>
                <a:spcPts val="0"/>
              </a:spcAft>
              <a:buSzPts val="2040"/>
              <a:buChar char="-"/>
            </a:pPr>
            <a:r>
              <a:rPr lang="en" sz="2040"/>
              <a:t>Utilize MHD </a:t>
            </a:r>
            <a:r>
              <a:rPr lang="en" sz="2040"/>
              <a:t>simulation</a:t>
            </a:r>
            <a:r>
              <a:rPr lang="en" sz="2040"/>
              <a:t> results for B and E fields instead of analytically solving</a:t>
            </a:r>
            <a:r>
              <a:rPr lang="en" sz="2040"/>
              <a:t>?</a:t>
            </a:r>
            <a:endParaRPr sz="2040"/>
          </a:p>
        </p:txBody>
      </p:sp>
      <p:sp>
        <p:nvSpPr>
          <p:cNvPr id="573" name="Google Shape;573;p62"/>
          <p:cNvSpPr txBox="1"/>
          <p:nvPr>
            <p:ph idx="5" type="subTitle"/>
          </p:nvPr>
        </p:nvSpPr>
        <p:spPr>
          <a:xfrm>
            <a:off x="3251325" y="4848575"/>
            <a:ext cx="2690400" cy="3414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"/>
              <a:t>Courtesy of Becker et. al</a:t>
            </a:r>
            <a:endParaRPr sz="1040"/>
          </a:p>
        </p:txBody>
      </p:sp>
      <p:sp>
        <p:nvSpPr>
          <p:cNvPr id="574" name="Google Shape;574;p62"/>
          <p:cNvSpPr txBox="1"/>
          <p:nvPr>
            <p:ph idx="5" type="subTitle"/>
          </p:nvPr>
        </p:nvSpPr>
        <p:spPr>
          <a:xfrm>
            <a:off x="3361438" y="2150000"/>
            <a:ext cx="2690400" cy="2286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"/>
              <a:t>Courtesy of Nordheim et. al</a:t>
            </a:r>
            <a:endParaRPr sz="1040"/>
          </a:p>
        </p:txBody>
      </p:sp>
      <p:sp>
        <p:nvSpPr>
          <p:cNvPr id="575" name="Google Shape;575;p62"/>
          <p:cNvSpPr txBox="1"/>
          <p:nvPr>
            <p:ph idx="5" type="subTitle"/>
          </p:nvPr>
        </p:nvSpPr>
        <p:spPr>
          <a:xfrm>
            <a:off x="6105225" y="4848575"/>
            <a:ext cx="2690400" cy="341400"/>
          </a:xfrm>
          <a:prstGeom prst="rect">
            <a:avLst/>
          </a:prstGeom>
        </p:spPr>
        <p:txBody>
          <a:bodyPr anchorCtr="0" anchor="t" bIns="83325" lIns="83325" spcFirstLastPara="1" rIns="83325" wrap="square" tIns="8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"/>
              <a:t>Courtesy of </a:t>
            </a:r>
            <a:r>
              <a:rPr lang="en" sz="1040"/>
              <a:t>NASA/Boston University</a:t>
            </a:r>
            <a:endParaRPr sz="104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3"/>
          <p:cNvSpPr txBox="1"/>
          <p:nvPr>
            <p:ph type="title"/>
          </p:nvPr>
        </p:nvSpPr>
        <p:spPr>
          <a:xfrm>
            <a:off x="2480850" y="2140047"/>
            <a:ext cx="4182300" cy="86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81" name="Google Shape;581;p63"/>
          <p:cNvSpPr txBox="1"/>
          <p:nvPr>
            <p:ph idx="2" type="subTitle"/>
          </p:nvPr>
        </p:nvSpPr>
        <p:spPr>
          <a:xfrm>
            <a:off x="6802800" y="230700"/>
            <a:ext cx="1050600" cy="1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7/31/25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3"/>
          <p:cNvSpPr txBox="1"/>
          <p:nvPr>
            <p:ph idx="12" type="sldNum"/>
          </p:nvPr>
        </p:nvSpPr>
        <p:spPr>
          <a:xfrm>
            <a:off x="8280600" y="228600"/>
            <a:ext cx="38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etitive Analysis">
  <a:themeElements>
    <a:clrScheme name="Simple Light">
      <a:dk1>
        <a:srgbClr val="F1F5F8"/>
      </a:dk1>
      <a:lt1>
        <a:srgbClr val="49070E"/>
      </a:lt1>
      <a:dk2>
        <a:srgbClr val="F8E4DC"/>
      </a:dk2>
      <a:lt2>
        <a:srgbClr val="F2631F"/>
      </a:lt2>
      <a:accent1>
        <a:srgbClr val="FFC490"/>
      </a:accent1>
      <a:accent2>
        <a:srgbClr val="913700"/>
      </a:accent2>
      <a:accent3>
        <a:srgbClr val="EACFC3"/>
      </a:accent3>
      <a:accent4>
        <a:srgbClr val="AB3F23"/>
      </a:accent4>
      <a:accent5>
        <a:srgbClr val="681227"/>
      </a:accent5>
      <a:accent6>
        <a:srgbClr val="EE732D"/>
      </a:accent6>
      <a:hlink>
        <a:srgbClr val="C251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